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s/slide3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C14E44E7-C999-40D2-9BD5-9BDD424C1B0C}">
  <a:tblStyle styleName="Table_0" styleId="{C14E44E7-C999-40D2-9BD5-9BDD424C1B0C}">
    <a:wholeTbl>
      <a:tcStyle>
        <a:tcBdr>
          <a:left>
            <a:ln w="9525" cap="flat">
              <a:solidFill>
                <a:srgbClr val="000000"/>
              </a:solidFill>
              <a:prstDash val="solid"/>
              <a:round/>
              <a:headEnd w="med" len="med" type="none"/>
              <a:tailEnd w="med" len="med" type="none"/>
            </a:ln>
          </a:left>
          <a:right>
            <a:ln w="9525" cap="flat">
              <a:solidFill>
                <a:srgbClr val="000000"/>
              </a:solidFill>
              <a:prstDash val="solid"/>
              <a:round/>
              <a:headEnd w="med" len="med" type="none"/>
              <a:tailEnd w="med" len="med" type="none"/>
            </a:ln>
          </a:right>
          <a:top>
            <a:ln w="9525" cap="flat">
              <a:solidFill>
                <a:srgbClr val="000000"/>
              </a:solidFill>
              <a:prstDash val="solid"/>
              <a:round/>
              <a:headEnd w="med" len="med" type="none"/>
              <a:tailEnd w="med" len="med" type="none"/>
            </a:ln>
          </a:top>
          <a:bottom>
            <a:ln w="9525" cap="flat">
              <a:solidFill>
                <a:srgbClr val="000000"/>
              </a:solidFill>
              <a:prstDash val="solid"/>
              <a:round/>
              <a:headEnd w="med" len="med" type="none"/>
              <a:tailEnd w="med" len="med" type="none"/>
            </a:ln>
          </a:bottom>
          <a:insideH>
            <a:ln w="9525" cap="flat">
              <a:solidFill>
                <a:srgbClr val="000000"/>
              </a:solidFill>
              <a:prstDash val="solid"/>
              <a:round/>
              <a:headEnd w="med" len="med" type="none"/>
              <a:tailEnd w="med" len="med" type="none"/>
            </a:ln>
          </a:insideH>
          <a:insideV>
            <a:ln w="9525" cap="flat">
              <a:solidFill>
                <a:srgbClr val="000000"/>
              </a:solidFill>
              <a:prstDash val="solid"/>
              <a:round/>
              <a:headEnd w="med" len="med" type="none"/>
              <a:tailEnd w="med" len="med" type="none"/>
            </a:ln>
          </a:insideV>
        </a:tcBdr>
      </a:tcStyle>
    </a:wholeTbl>
  </a:tblStyle>
</a:tblStyleLst>
</file>

<file path=ppt/_rels/presentation.xml.rels><?xml version="1.0" encoding="UTF-8" standalone="yes"?><Relationships xmlns="http://schemas.openxmlformats.org/package/2006/relationships"><Relationship Target="slides/slide33.xml" Type="http://schemas.openxmlformats.org/officeDocument/2006/relationships/slide" Id="rId39"/><Relationship Target="slides/slide32.xml" Type="http://schemas.openxmlformats.org/officeDocument/2006/relationships/slide" Id="rId38"/><Relationship Target="slides/slide31.xml" Type="http://schemas.openxmlformats.org/officeDocument/2006/relationships/slide" Id="rId37"/><Relationship Target="slides/slide13.xml" Type="http://schemas.openxmlformats.org/officeDocument/2006/relationships/slide" Id="rId19"/><Relationship Target="slides/slide30.xml" Type="http://schemas.openxmlformats.org/officeDocument/2006/relationships/slide" Id="rId36"/><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slides/slide24.xml" Type="http://schemas.openxmlformats.org/officeDocument/2006/relationships/slide" Id="rId30"/><Relationship Target="slides/slide6.xml" Type="http://schemas.openxmlformats.org/officeDocument/2006/relationships/slide" Id="rId12"/><Relationship Target="slides/slide25.xml" Type="http://schemas.openxmlformats.org/officeDocument/2006/relationships/slide" Id="rId31"/><Relationship Target="slides/slide7.xml" Type="http://schemas.openxmlformats.org/officeDocument/2006/relationships/slide" Id="rId13"/><Relationship Target="slides/slide4.xml" Type="http://schemas.openxmlformats.org/officeDocument/2006/relationships/slide" Id="rId10"/><Relationship Target="slides/slide5.xml" Type="http://schemas.openxmlformats.org/officeDocument/2006/relationships/slide" Id="rId11"/><Relationship Target="slides/slide28.xml" Type="http://schemas.openxmlformats.org/officeDocument/2006/relationships/slide" Id="rId34"/><Relationship Target="slides/slide29.xml" Type="http://schemas.openxmlformats.org/officeDocument/2006/relationships/slide" Id="rId35"/><Relationship Target="slides/slide26.xml" Type="http://schemas.openxmlformats.org/officeDocument/2006/relationships/slide" Id="rId32"/><Relationship Target="slides/slide27.xml" Type="http://schemas.openxmlformats.org/officeDocument/2006/relationships/slide" Id="rId33"/><Relationship Target="slides/slide23.xml" Type="http://schemas.openxmlformats.org/officeDocument/2006/relationships/slide" Id="rId29"/><Relationship Target="slides/slide20.xml" Type="http://schemas.openxmlformats.org/officeDocument/2006/relationships/slide" Id="rId26"/><Relationship Target="slides/slide19.xml" Type="http://schemas.openxmlformats.org/officeDocument/2006/relationships/slide" Id="rId25"/><Relationship Target="slides/slide22.xml" Type="http://schemas.openxmlformats.org/officeDocument/2006/relationships/slide" Id="rId28"/><Relationship Target="slides/slide21.xml" Type="http://schemas.openxmlformats.org/officeDocument/2006/relationships/slide" Id="rId27"/><Relationship Target="presProps.xml" Type="http://schemas.openxmlformats.org/officeDocument/2006/relationships/presProps" Id="rId2"/><Relationship Target="slides/slide15.xml" Type="http://schemas.openxmlformats.org/officeDocument/2006/relationships/slide" Id="rId21"/><Relationship Target="slides/slide34.xml" Type="http://schemas.openxmlformats.org/officeDocument/2006/relationships/slide" Id="rId40"/><Relationship Target="theme/theme2.xml" Type="http://schemas.openxmlformats.org/officeDocument/2006/relationships/theme" Id="rId1"/><Relationship Target="slides/slide16.xml" Type="http://schemas.openxmlformats.org/officeDocument/2006/relationships/slide" Id="rId22"/><Relationship Target="slides/slide35.xml" Type="http://schemas.openxmlformats.org/officeDocument/2006/relationships/slide" Id="rId41"/><Relationship Target="slideMasters/slideMaster1.xml" Type="http://schemas.openxmlformats.org/officeDocument/2006/relationships/slideMaster" Id="rId4"/><Relationship Target="slides/slide17.xml" Type="http://schemas.openxmlformats.org/officeDocument/2006/relationships/slide" Id="rId23"/><Relationship Target="slides/slide36.xml" Type="http://schemas.openxmlformats.org/officeDocument/2006/relationships/slide" Id="rId42"/><Relationship Target="tableStyles.xml" Type="http://schemas.openxmlformats.org/officeDocument/2006/relationships/tableStyles" Id="rId3"/><Relationship Target="slides/slide18.xml" Type="http://schemas.openxmlformats.org/officeDocument/2006/relationships/slide" Id="rId24"/><Relationship Target="slides/slide37.xml" Type="http://schemas.openxmlformats.org/officeDocument/2006/relationships/slide" Id="rId43"/><Relationship Target="slides/slide38.xml" Type="http://schemas.openxmlformats.org/officeDocument/2006/relationships/slide" Id="rId44"/><Relationship Target="slides/slide14.xml" Type="http://schemas.openxmlformats.org/officeDocument/2006/relationships/slide" Id="rId20"/><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2.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6" name="Shape 12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0" name="Shape 130"/>
        <p:cNvGrpSpPr/>
        <p:nvPr/>
      </p:nvGrpSpPr>
      <p:grpSpPr>
        <a:xfrm>
          <a:off y="0" x="0"/>
          <a:ext cy="0" cx="0"/>
          <a:chOff y="0" x="0"/>
          <a:chExt cy="0" cx="0"/>
        </a:xfrm>
      </p:grpSpPr>
      <p:sp>
        <p:nvSpPr>
          <p:cNvPr id="131" name="Shape 13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2" name="Shape 13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6" name="Shape 136"/>
        <p:cNvGrpSpPr/>
        <p:nvPr/>
      </p:nvGrpSpPr>
      <p:grpSpPr>
        <a:xfrm>
          <a:off y="0" x="0"/>
          <a:ext cy="0" cx="0"/>
          <a:chOff y="0" x="0"/>
          <a:chExt cy="0" cx="0"/>
        </a:xfrm>
      </p:grpSpPr>
      <p:sp>
        <p:nvSpPr>
          <p:cNvPr id="137" name="Shape 13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8" name="Shape 13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4" name="Shape 1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4" name="Shape 154"/>
        <p:cNvGrpSpPr/>
        <p:nvPr/>
      </p:nvGrpSpPr>
      <p:grpSpPr>
        <a:xfrm>
          <a:off y="0" x="0"/>
          <a:ext cy="0" cx="0"/>
          <a:chOff y="0" x="0"/>
          <a:chExt cy="0" cx="0"/>
        </a:xfrm>
      </p:grpSpPr>
      <p:sp>
        <p:nvSpPr>
          <p:cNvPr id="155" name="Shape 15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6" name="Shape 15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2" name="Shape 16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7" name="Shape 1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0" name="Shape 170"/>
        <p:cNvGrpSpPr/>
        <p:nvPr/>
      </p:nvGrpSpPr>
      <p:grpSpPr>
        <a:xfrm>
          <a:off y="0" x="0"/>
          <a:ext cy="0" cx="0"/>
          <a:chOff y="0" x="0"/>
          <a:chExt cy="0" cx="0"/>
        </a:xfrm>
      </p:grpSpPr>
      <p:sp>
        <p:nvSpPr>
          <p:cNvPr id="171" name="Shape 17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2" name="Shape 1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7" name="Shape 1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7" name="Shape 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2" name="Shape 1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7" name="Shape 1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2" name="Shape 19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 name="Shape 195"/>
        <p:cNvGrpSpPr/>
        <p:nvPr/>
      </p:nvGrpSpPr>
      <p:grpSpPr>
        <a:xfrm>
          <a:off y="0" x="0"/>
          <a:ext cy="0" cx="0"/>
          <a:chOff y="0" x="0"/>
          <a:chExt cy="0" cx="0"/>
        </a:xfrm>
      </p:grpSpPr>
      <p:sp>
        <p:nvSpPr>
          <p:cNvPr id="196" name="Shape 19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7" name="Shape 19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1" name="Shape 201"/>
        <p:cNvGrpSpPr/>
        <p:nvPr/>
      </p:nvGrpSpPr>
      <p:grpSpPr>
        <a:xfrm>
          <a:off y="0" x="0"/>
          <a:ext cy="0" cx="0"/>
          <a:chOff y="0" x="0"/>
          <a:chExt cy="0" cx="0"/>
        </a:xfrm>
      </p:grpSpPr>
      <p:sp>
        <p:nvSpPr>
          <p:cNvPr id="202" name="Shape 20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3" name="Shape 20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8" name="Shape 208"/>
        <p:cNvGrpSpPr/>
        <p:nvPr/>
      </p:nvGrpSpPr>
      <p:grpSpPr>
        <a:xfrm>
          <a:off y="0" x="0"/>
          <a:ext cy="0" cx="0"/>
          <a:chOff y="0" x="0"/>
          <a:chExt cy="0" cx="0"/>
        </a:xfrm>
      </p:grpSpPr>
      <p:sp>
        <p:nvSpPr>
          <p:cNvPr id="209" name="Shape 2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0" name="Shape 21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7" name="Shape 21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4" name="Shape 2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1" name="Shape 23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7" name="Shape 2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3" name="Shape 2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1" name="Shape 25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8" name="Shape 25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3" name="Shape 263"/>
        <p:cNvGrpSpPr/>
        <p:nvPr/>
      </p:nvGrpSpPr>
      <p:grpSpPr>
        <a:xfrm>
          <a:off y="0" x="0"/>
          <a:ext cy="0" cx="0"/>
          <a:chOff y="0" x="0"/>
          <a:chExt cy="0" cx="0"/>
        </a:xfrm>
      </p:grpSpPr>
      <p:sp>
        <p:nvSpPr>
          <p:cNvPr id="264" name="Shape 2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5" name="Shape 26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0" name="Shape 270"/>
        <p:cNvGrpSpPr/>
        <p:nvPr/>
      </p:nvGrpSpPr>
      <p:grpSpPr>
        <a:xfrm>
          <a:off y="0" x="0"/>
          <a:ext cy="0" cx="0"/>
          <a:chOff y="0" x="0"/>
          <a:chExt cy="0" cx="0"/>
        </a:xfrm>
      </p:grpSpPr>
      <p:sp>
        <p:nvSpPr>
          <p:cNvPr id="271" name="Shape 27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2" name="Shape 27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8" name="Shape 278"/>
        <p:cNvGrpSpPr/>
        <p:nvPr/>
      </p:nvGrpSpPr>
      <p:grpSpPr>
        <a:xfrm>
          <a:off y="0" x="0"/>
          <a:ext cy="0" cx="0"/>
          <a:chOff y="0" x="0"/>
          <a:chExt cy="0" cx="0"/>
        </a:xfrm>
      </p:grpSpPr>
      <p:sp>
        <p:nvSpPr>
          <p:cNvPr id="279" name="Shape 2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0" name="Shape 2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4" name="Shape 284"/>
        <p:cNvGrpSpPr/>
        <p:nvPr/>
      </p:nvGrpSpPr>
      <p:grpSpPr>
        <a:xfrm>
          <a:off y="0" x="0"/>
          <a:ext cy="0" cx="0"/>
          <a:chOff y="0" x="0"/>
          <a:chExt cy="0" cx="0"/>
        </a:xfrm>
      </p:grpSpPr>
      <p:sp>
        <p:nvSpPr>
          <p:cNvPr id="285" name="Shape 2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6" name="Shape 28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9" name="Shape 289"/>
        <p:cNvGrpSpPr/>
        <p:nvPr/>
      </p:nvGrpSpPr>
      <p:grpSpPr>
        <a:xfrm>
          <a:off y="0" x="0"/>
          <a:ext cy="0" cx="0"/>
          <a:chOff y="0" x="0"/>
          <a:chExt cy="0" cx="0"/>
        </a:xfrm>
      </p:grpSpPr>
      <p:sp>
        <p:nvSpPr>
          <p:cNvPr id="290" name="Shape 29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1" name="Shape 29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5" name="Shape 295"/>
        <p:cNvGrpSpPr/>
        <p:nvPr/>
      </p:nvGrpSpPr>
      <p:grpSpPr>
        <a:xfrm>
          <a:off y="0" x="0"/>
          <a:ext cy="0" cx="0"/>
          <a:chOff y="0" x="0"/>
          <a:chExt cy="0" cx="0"/>
        </a:xfrm>
      </p:grpSpPr>
      <p:sp>
        <p:nvSpPr>
          <p:cNvPr id="296" name="Shape 29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7" name="Shape 29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0" name="Shape 80"/>
        <p:cNvGrpSpPr/>
        <p:nvPr/>
      </p:nvGrpSpPr>
      <p:grpSpPr>
        <a:xfrm>
          <a:off y="0" x="0"/>
          <a:ext cy="0" cx="0"/>
          <a:chOff y="0" x="0"/>
          <a:chExt cy="0" cx="0"/>
        </a:xfrm>
      </p:grpSpPr>
      <p:sp>
        <p:nvSpPr>
          <p:cNvPr id="81" name="Shape 8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2" name="Shape 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8" name="Shape 8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2.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txBox="1"/>
          <p:nvPr>
            <p:ph type="ctrTitle"/>
          </p:nvPr>
        </p:nvSpPr>
        <p:spPr>
          <a:xfrm>
            <a:off y="1583342" x="685800"/>
            <a:ext cy="1159856"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y="2840053" x="685800"/>
            <a:ext cy="784737"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6" name="Shape 46"/>
        <p:cNvGrpSpPr/>
        <p:nvPr/>
      </p:nvGrpSpPr>
      <p:grpSpPr>
        <a:xfrm>
          <a:off y="0" x="0"/>
          <a:ext cy="0" cx="0"/>
          <a:chOff y="0" x="0"/>
          <a:chExt cy="0" cx="0"/>
        </a:xfrm>
      </p:grpSpPr>
      <p:sp>
        <p:nvSpPr>
          <p:cNvPr id="47" name="Shape 47"/>
          <p:cNvSpPr txBox="1"/>
          <p:nvPr>
            <p:ph type="title"/>
          </p:nvPr>
        </p:nvSpPr>
        <p:spPr>
          <a:xfrm>
            <a:off y="205978" x="457200"/>
            <a:ext cy="857400" cx="8229600"/>
          </a:xfrm>
          <a:prstGeom prst="rect">
            <a:avLst/>
          </a:prstGeom>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12" type="sldNum"/>
          </p:nvPr>
        </p:nvSpPr>
        <p:spPr>
          <a:xfrm>
            <a:off y="4749850" x="8556791"/>
            <a:ext cy="393600" cx="548699"/>
          </a:xfrm>
          <a:prstGeom prst="rect">
            <a:avLst/>
          </a:prstGeom>
        </p:spPr>
        <p:txBody>
          <a:bodyPr bIns="91425" rIns="91425" lIns="91425" tIns="91425" anchor="ctr" anchorCtr="0">
            <a:noAutofit/>
          </a:bodyPr>
          <a:lstStyle>
            <a:lvl1pPr rtl="0">
              <a:spcBef>
                <a:spcPts val="0"/>
              </a:spcBef>
              <a:buNone/>
              <a:defRPr/>
            </a:lvl1p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y="0" x="0"/>
          <a:ext cy="0" cx="0"/>
          <a:chOff y="0" x="0"/>
          <a:chExt cy="0" cx="0"/>
        </a:xfrm>
      </p:grpSpPr>
      <p:sp>
        <p:nvSpPr>
          <p:cNvPr id="50" name="Shape 50"/>
          <p:cNvSpPr txBox="1"/>
          <p:nvPr>
            <p:ph idx="1" type="body"/>
          </p:nvPr>
        </p:nvSpPr>
        <p:spPr>
          <a:xfrm>
            <a:off y="4406309" x="457200"/>
            <a:ext cy="519599" cx="8229600"/>
          </a:xfrm>
          <a:prstGeom prst="rect">
            <a:avLst/>
          </a:prstGeom>
        </p:spPr>
        <p:txBody>
          <a:bodyPr bIns="91425" rIns="91425" lIns="91425" tIns="91425" anchor="t" anchorCtr="0"/>
          <a:lstStyle>
            <a:lvl1pPr algn="ctr" rtl="0">
              <a:spcBef>
                <a:spcPts val="0"/>
              </a:spcBef>
              <a:buClr>
                <a:schemeClr val="dk1"/>
              </a:buClr>
              <a:buSzPct val="100000"/>
              <a:buNone/>
              <a:defRPr sz="1800">
                <a:solidFill>
                  <a:schemeClr val="dk1"/>
                </a:solidFill>
              </a:defRPr>
            </a:lvl1pPr>
          </a:lstStyle>
          <a:p/>
        </p:txBody>
      </p:sp>
      <p:sp>
        <p:nvSpPr>
          <p:cNvPr id="51" name="Shape 51"/>
          <p:cNvSpPr txBox="1"/>
          <p:nvPr>
            <p:ph idx="12" type="sldNum"/>
          </p:nvPr>
        </p:nvSpPr>
        <p:spPr>
          <a:xfrm>
            <a:off y="4749850" x="8556791"/>
            <a:ext cy="393600" cx="548699"/>
          </a:xfrm>
          <a:prstGeom prst="rect">
            <a:avLst/>
          </a:prstGeom>
        </p:spPr>
        <p:txBody>
          <a:bodyPr bIns="91425" rIns="91425" lIns="91425" tIns="91425" anchor="ctr" anchorCtr="0">
            <a:noAutofit/>
          </a:bodyPr>
          <a:lstStyle>
            <a:lvl1pPr rtl="0">
              <a:spcBef>
                <a:spcPts val="0"/>
              </a:spcBef>
              <a:buNone/>
              <a:defRPr/>
            </a:lvl1p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y="0" x="0"/>
          <a:ext cy="0" cx="0"/>
          <a:chOff y="0" x="0"/>
          <a:chExt cy="0" cx="0"/>
        </a:xfrm>
      </p:grpSpPr>
      <p:sp>
        <p:nvSpPr>
          <p:cNvPr id="53" name="Shape 53"/>
          <p:cNvSpPr txBox="1"/>
          <p:nvPr>
            <p:ph idx="12" type="sldNum"/>
          </p:nvPr>
        </p:nvSpPr>
        <p:spPr>
          <a:xfrm>
            <a:off y="4749850" x="8556791"/>
            <a:ext cy="393600" cx="548699"/>
          </a:xfrm>
          <a:prstGeom prst="rect">
            <a:avLst/>
          </a:prstGeom>
        </p:spPr>
        <p:txBody>
          <a:bodyPr bIns="91425" rIns="91425" lIns="91425" tIns="91425" anchor="ctr" anchorCtr="0">
            <a:noAutofit/>
          </a:bodyPr>
          <a:lstStyle>
            <a:lvl1pPr rtl="0">
              <a:spcBef>
                <a:spcPts val="0"/>
              </a:spcBef>
              <a:buNone/>
              <a:defRPr/>
            </a:lvl1p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y="1200150" x="457200"/>
            <a:ext cy="3725680"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y="0" x="0"/>
          <a:ext cy="0" cx="0"/>
          <a:chOff y="0" x="0"/>
          <a:chExt cy="0" cx="0"/>
        </a:xfrm>
      </p:grpSpPr>
      <p:sp>
        <p:nvSpPr>
          <p:cNvPr id="17" name="Shape 17"/>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y="1200150" x="457200"/>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y="1200150" x="4692273"/>
            <a:ext cy="3725680" cx="3994525"/>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y="0" x="0"/>
          <a:ext cy="0" cx="0"/>
          <a:chOff y="0" x="0"/>
          <a:chExt cy="0" cx="0"/>
        </a:xfrm>
      </p:grpSpPr>
      <p:sp>
        <p:nvSpPr>
          <p:cNvPr id="22" name="Shape 22"/>
          <p:cNvSpPr txBox="1"/>
          <p:nvPr>
            <p:ph type="title"/>
          </p:nvPr>
        </p:nvSpPr>
        <p:spPr>
          <a:xfrm>
            <a:off y="205978" x="457200"/>
            <a:ext cy="85725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y="0" x="0"/>
          <a:ext cy="0" cx="0"/>
          <a:chOff y="0" x="0"/>
          <a:chExt cy="0" cx="0"/>
        </a:xfrm>
      </p:grpSpPr>
      <p:sp>
        <p:nvSpPr>
          <p:cNvPr id="25" name="Shape 25"/>
          <p:cNvSpPr txBox="1"/>
          <p:nvPr>
            <p:ph idx="1" type="body"/>
          </p:nvPr>
        </p:nvSpPr>
        <p:spPr>
          <a:xfrm>
            <a:off y="4406309" x="457200"/>
            <a:ext cy="519520" cx="8229600"/>
          </a:xfrm>
          <a:prstGeom prst="rect">
            <a:avLst/>
          </a:prstGeom>
        </p:spPr>
        <p:txBody>
          <a:bodyPr bIns="91425" rIns="91425" lIns="91425" tIns="91425" anchor="t" anchorCtr="0"/>
          <a:lstStyle>
            <a:lvl1pPr algn="ctr">
              <a:spcBef>
                <a:spcPts val="360"/>
              </a:spcBef>
              <a:buSzPct val="100000"/>
              <a:buNone/>
              <a:defRPr sz="1800"/>
            </a:lvl1pPr>
          </a:lstStyle>
          <a:p/>
        </p:txBody>
      </p:sp>
      <p:sp>
        <p:nvSpPr>
          <p:cNvPr id="26" name="Shape 26"/>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y="0" x="0"/>
          <a:ext cy="0" cx="0"/>
          <a:chOff y="0" x="0"/>
          <a:chExt cy="0" cx="0"/>
        </a:xfrm>
      </p:grpSpPr>
      <p:sp>
        <p:nvSpPr>
          <p:cNvPr id="28" name="Shape 28"/>
          <p:cNvSpPr txBox="1"/>
          <p:nvPr>
            <p:ph idx="12" type="sldNum"/>
          </p:nvPr>
        </p:nvSpPr>
        <p:spPr>
          <a:xfrm>
            <a:off y="4749850" x="8556791"/>
            <a:ext cy="393524"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3" name="Shape 33"/>
        <p:cNvGrpSpPr/>
        <p:nvPr/>
      </p:nvGrpSpPr>
      <p:grpSpPr>
        <a:xfrm>
          <a:off y="0" x="0"/>
          <a:ext cy="0" cx="0"/>
          <a:chOff y="0" x="0"/>
          <a:chExt cy="0" cx="0"/>
        </a:xfrm>
      </p:grpSpPr>
      <p:sp>
        <p:nvSpPr>
          <p:cNvPr id="34" name="Shape 34"/>
          <p:cNvSpPr txBox="1"/>
          <p:nvPr>
            <p:ph idx="1" type="subTitle"/>
          </p:nvPr>
        </p:nvSpPr>
        <p:spPr>
          <a:xfrm>
            <a:off y="2840053" x="685800"/>
            <a:ext cy="784799" cx="7772400"/>
          </a:xfrm>
          <a:prstGeom prst="rect">
            <a:avLst/>
          </a:prstGeom>
        </p:spPr>
        <p:txBody>
          <a:bodyPr bIns="91425" rIns="91425" lIns="91425" tIns="91425" anchor="t" anchorCtr="0"/>
          <a:lstStyle>
            <a:lvl1pPr algn="ctr" rtl="0">
              <a:spcBef>
                <a:spcPts val="0"/>
              </a:spcBef>
              <a:buClr>
                <a:schemeClr val="dk2"/>
              </a:buClr>
              <a:buNone/>
              <a:defRPr>
                <a:solidFill>
                  <a:schemeClr val="dk2"/>
                </a:solidFill>
              </a:defRPr>
            </a:lvl1pPr>
            <a:lvl2pPr algn="ctr" rtl="0">
              <a:spcBef>
                <a:spcPts val="0"/>
              </a:spcBef>
              <a:buClr>
                <a:schemeClr val="dk2"/>
              </a:buClr>
              <a:buSzPct val="100000"/>
              <a:buNone/>
              <a:defRPr sz="3000">
                <a:solidFill>
                  <a:schemeClr val="dk2"/>
                </a:solidFill>
              </a:defRPr>
            </a:lvl2pPr>
            <a:lvl3pPr algn="ctr" rtl="0">
              <a:spcBef>
                <a:spcPts val="0"/>
              </a:spcBef>
              <a:buClr>
                <a:schemeClr val="dk2"/>
              </a:buClr>
              <a:buSzPct val="100000"/>
              <a:buNone/>
              <a:defRPr sz="3000">
                <a:solidFill>
                  <a:schemeClr val="dk2"/>
                </a:solidFill>
              </a:defRPr>
            </a:lvl3pPr>
            <a:lvl4pPr algn="ctr" rtl="0">
              <a:spcBef>
                <a:spcPts val="0"/>
              </a:spcBef>
              <a:buClr>
                <a:schemeClr val="dk2"/>
              </a:buClr>
              <a:buSzPct val="100000"/>
              <a:buNone/>
              <a:defRPr sz="3000">
                <a:solidFill>
                  <a:schemeClr val="dk2"/>
                </a:solidFill>
              </a:defRPr>
            </a:lvl4pPr>
            <a:lvl5pPr algn="ctr" rtl="0">
              <a:spcBef>
                <a:spcPts val="0"/>
              </a:spcBef>
              <a:buClr>
                <a:schemeClr val="dk2"/>
              </a:buClr>
              <a:buSzPct val="100000"/>
              <a:buNone/>
              <a:defRPr sz="3000">
                <a:solidFill>
                  <a:schemeClr val="dk2"/>
                </a:solidFill>
              </a:defRPr>
            </a:lvl5pPr>
            <a:lvl6pPr algn="ctr" rtl="0">
              <a:spcBef>
                <a:spcPts val="0"/>
              </a:spcBef>
              <a:buClr>
                <a:schemeClr val="dk2"/>
              </a:buClr>
              <a:buSzPct val="100000"/>
              <a:buNone/>
              <a:defRPr sz="3000">
                <a:solidFill>
                  <a:schemeClr val="dk2"/>
                </a:solidFill>
              </a:defRPr>
            </a:lvl6pPr>
            <a:lvl7pPr algn="ctr" rtl="0">
              <a:spcBef>
                <a:spcPts val="0"/>
              </a:spcBef>
              <a:buClr>
                <a:schemeClr val="dk2"/>
              </a:buClr>
              <a:buSzPct val="100000"/>
              <a:buNone/>
              <a:defRPr sz="3000">
                <a:solidFill>
                  <a:schemeClr val="dk2"/>
                </a:solidFill>
              </a:defRPr>
            </a:lvl7pPr>
            <a:lvl8pPr algn="ctr" rtl="0">
              <a:spcBef>
                <a:spcPts val="0"/>
              </a:spcBef>
              <a:buClr>
                <a:schemeClr val="dk2"/>
              </a:buClr>
              <a:buSzPct val="100000"/>
              <a:buNone/>
              <a:defRPr sz="3000">
                <a:solidFill>
                  <a:schemeClr val="dk2"/>
                </a:solidFill>
              </a:defRPr>
            </a:lvl8pPr>
            <a:lvl9pPr algn="ctr" rtl="0">
              <a:spcBef>
                <a:spcPts val="0"/>
              </a:spcBef>
              <a:buClr>
                <a:schemeClr val="dk2"/>
              </a:buClr>
              <a:buSzPct val="100000"/>
              <a:buNone/>
              <a:defRPr sz="3000">
                <a:solidFill>
                  <a:schemeClr val="dk2"/>
                </a:solidFill>
              </a:defRPr>
            </a:lvl9pPr>
          </a:lstStyle>
          <a:p/>
        </p:txBody>
      </p:sp>
      <p:sp>
        <p:nvSpPr>
          <p:cNvPr id="35" name="Shape 35"/>
          <p:cNvSpPr txBox="1"/>
          <p:nvPr>
            <p:ph type="ctrTitle"/>
          </p:nvPr>
        </p:nvSpPr>
        <p:spPr>
          <a:xfrm>
            <a:off y="1583342" x="685800"/>
            <a:ext cy="1159799" cx="7772400"/>
          </a:xfrm>
          <a:prstGeom prst="rect">
            <a:avLst/>
          </a:prstGeom>
        </p:spPr>
        <p:txBody>
          <a:bodyPr bIns="91425" rIns="91425" lIns="91425" tIns="91425" anchor="b" anchorCtr="0"/>
          <a:lstStyle>
            <a:lvl1pPr algn="ctr" rtl="0">
              <a:spcBef>
                <a:spcPts val="0"/>
              </a:spcBef>
              <a:buSzPct val="100000"/>
              <a:defRPr sz="4800"/>
            </a:lvl1pPr>
            <a:lvl2pPr algn="ctr" rtl="0">
              <a:spcBef>
                <a:spcPts val="0"/>
              </a:spcBef>
              <a:buSzPct val="100000"/>
              <a:defRPr sz="4800"/>
            </a:lvl2pPr>
            <a:lvl3pPr algn="ctr" rtl="0">
              <a:spcBef>
                <a:spcPts val="0"/>
              </a:spcBef>
              <a:buSzPct val="100000"/>
              <a:defRPr sz="4800"/>
            </a:lvl3pPr>
            <a:lvl4pPr algn="ctr" rtl="0">
              <a:spcBef>
                <a:spcPts val="0"/>
              </a:spcBef>
              <a:buSzPct val="100000"/>
              <a:defRPr sz="4800"/>
            </a:lvl4pPr>
            <a:lvl5pPr algn="ctr" rtl="0">
              <a:spcBef>
                <a:spcPts val="0"/>
              </a:spcBef>
              <a:buSzPct val="100000"/>
              <a:defRPr sz="4800"/>
            </a:lvl5pPr>
            <a:lvl6pPr algn="ctr" rtl="0">
              <a:spcBef>
                <a:spcPts val="0"/>
              </a:spcBef>
              <a:buSzPct val="100000"/>
              <a:defRPr sz="4800"/>
            </a:lvl6pPr>
            <a:lvl7pPr algn="ctr" rtl="0">
              <a:spcBef>
                <a:spcPts val="0"/>
              </a:spcBef>
              <a:buSzPct val="100000"/>
              <a:defRPr sz="4800"/>
            </a:lvl7pPr>
            <a:lvl8pPr algn="ctr" rtl="0">
              <a:spcBef>
                <a:spcPts val="0"/>
              </a:spcBef>
              <a:buSzPct val="100000"/>
              <a:defRPr sz="4800"/>
            </a:lvl8pPr>
            <a:lvl9pPr algn="ctr" rtl="0">
              <a:spcBef>
                <a:spcPts val="0"/>
              </a:spcBef>
              <a:buSzPct val="100000"/>
              <a:defRPr sz="4800"/>
            </a:lvl9pPr>
          </a:lstStyle>
          <a:p/>
        </p:txBody>
      </p:sp>
      <p:sp>
        <p:nvSpPr>
          <p:cNvPr id="36" name="Shape 36"/>
          <p:cNvSpPr txBox="1"/>
          <p:nvPr>
            <p:ph idx="12" type="sldNum"/>
          </p:nvPr>
        </p:nvSpPr>
        <p:spPr>
          <a:xfrm>
            <a:off y="4749850" x="8556791"/>
            <a:ext cy="393600" cx="548699"/>
          </a:xfrm>
          <a:prstGeom prst="rect">
            <a:avLst/>
          </a:prstGeom>
        </p:spPr>
        <p:txBody>
          <a:bodyPr bIns="91425" rIns="91425" lIns="91425" tIns="91425" anchor="ctr" anchorCtr="0">
            <a:noAutofit/>
          </a:bodyPr>
          <a:lstStyle>
            <a:lvl1pPr rtl="0">
              <a:spcBef>
                <a:spcPts val="0"/>
              </a:spcBef>
              <a:buNone/>
              <a:defRPr/>
            </a:lvl1p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37" name="Shape 37"/>
        <p:cNvGrpSpPr/>
        <p:nvPr/>
      </p:nvGrpSpPr>
      <p:grpSpPr>
        <a:xfrm>
          <a:off y="0" x="0"/>
          <a:ext cy="0" cx="0"/>
          <a:chOff y="0" x="0"/>
          <a:chExt cy="0" cx="0"/>
        </a:xfrm>
      </p:grpSpPr>
      <p:sp>
        <p:nvSpPr>
          <p:cNvPr id="38" name="Shape 38"/>
          <p:cNvSpPr txBox="1"/>
          <p:nvPr>
            <p:ph type="title"/>
          </p:nvPr>
        </p:nvSpPr>
        <p:spPr>
          <a:xfrm>
            <a:off y="205978" x="457200"/>
            <a:ext cy="857400" cx="8229600"/>
          </a:xfrm>
          <a:prstGeom prst="rect">
            <a:avLst/>
          </a:prstGeom>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1" type="body"/>
          </p:nvPr>
        </p:nvSpPr>
        <p:spPr>
          <a:xfrm>
            <a:off y="1200150" x="457200"/>
            <a:ext cy="3725699" cx="8229600"/>
          </a:xfrm>
          <a:prstGeom prst="rect">
            <a:avLst/>
          </a:prstGeom>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12" type="sldNum"/>
          </p:nvPr>
        </p:nvSpPr>
        <p:spPr>
          <a:xfrm>
            <a:off y="4749850" x="8556791"/>
            <a:ext cy="393600" cx="548699"/>
          </a:xfrm>
          <a:prstGeom prst="rect">
            <a:avLst/>
          </a:prstGeom>
        </p:spPr>
        <p:txBody>
          <a:bodyPr bIns="91425" rIns="91425" lIns="91425" tIns="91425" anchor="ctr" anchorCtr="0">
            <a:noAutofit/>
          </a:bodyPr>
          <a:lstStyle>
            <a:lvl1pPr rtl="0">
              <a:spcBef>
                <a:spcPts val="0"/>
              </a:spcBef>
              <a:buNone/>
              <a:defRPr/>
            </a:lvl1p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41" name="Shape 41"/>
        <p:cNvGrpSpPr/>
        <p:nvPr/>
      </p:nvGrpSpPr>
      <p:grpSpPr>
        <a:xfrm>
          <a:off y="0" x="0"/>
          <a:ext cy="0" cx="0"/>
          <a:chOff y="0" x="0"/>
          <a:chExt cy="0" cx="0"/>
        </a:xfrm>
      </p:grpSpPr>
      <p:sp>
        <p:nvSpPr>
          <p:cNvPr id="42" name="Shape 42"/>
          <p:cNvSpPr txBox="1"/>
          <p:nvPr>
            <p:ph type="title"/>
          </p:nvPr>
        </p:nvSpPr>
        <p:spPr>
          <a:xfrm>
            <a:off y="205978" x="457200"/>
            <a:ext cy="857400" cx="8229600"/>
          </a:xfrm>
          <a:prstGeom prst="rect">
            <a:avLst/>
          </a:prstGeom>
        </p:spPr>
        <p:txBody>
          <a:bodyPr bIns="91425" rIns="91425" lIns="91425" t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1" type="body"/>
          </p:nvPr>
        </p:nvSpPr>
        <p:spPr>
          <a:xfrm>
            <a:off y="1200150" x="457200"/>
            <a:ext cy="3725699" cx="3994500"/>
          </a:xfrm>
          <a:prstGeom prst="rect">
            <a:avLst/>
          </a:prstGeom>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2" type="body"/>
          </p:nvPr>
        </p:nvSpPr>
        <p:spPr>
          <a:xfrm>
            <a:off y="1200150" x="4692273"/>
            <a:ext cy="3725699" cx="3994500"/>
          </a:xfrm>
          <a:prstGeom prst="rect">
            <a:avLst/>
          </a:prstGeom>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5" name="Shape 45"/>
          <p:cNvSpPr txBox="1"/>
          <p:nvPr>
            <p:ph idx="12" type="sldNum"/>
          </p:nvPr>
        </p:nvSpPr>
        <p:spPr>
          <a:xfrm>
            <a:off y="4749850" x="8556791"/>
            <a:ext cy="393600" cx="548699"/>
          </a:xfrm>
          <a:prstGeom prst="rect">
            <a:avLst/>
          </a:prstGeom>
        </p:spPr>
        <p:txBody>
          <a:bodyPr bIns="91425" rIns="91425" lIns="91425" tIns="91425" anchor="ctr" anchorCtr="0">
            <a:noAutofit/>
          </a:bodyPr>
          <a:lstStyle>
            <a:lvl1pPr rtl="0">
              <a:spcBef>
                <a:spcPts val="0"/>
              </a:spcBef>
              <a:buNone/>
              <a:defRPr/>
            </a:lvl1p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4.xml" Type="http://schemas.openxmlformats.org/officeDocument/2006/relationships/theme" Id="rId7"/></Relationships>
</file>

<file path=ppt/slideMasters/_rels/slideMaster2.xml.rels><?xml version="1.0" encoding="UTF-8" standalone="yes"?><Relationships xmlns="http://schemas.openxmlformats.org/package/2006/relationships"><Relationship Target="../slideLayouts/slideLayout8.xml" Type="http://schemas.openxmlformats.org/officeDocument/2006/relationships/slideLayout" Id="rId2"/><Relationship Target="../slideLayouts/slideLayout7.xml" Type="http://schemas.openxmlformats.org/officeDocument/2006/relationships/slideLayout" Id="rId1"/><Relationship Target="../slideLayouts/slideLayout10.xml" Type="http://schemas.openxmlformats.org/officeDocument/2006/relationships/slideLayout" Id="rId4"/><Relationship Target="../slideLayouts/slideLayout9.xml" Type="http://schemas.openxmlformats.org/officeDocument/2006/relationships/slideLayout" Id="rId3"/><Relationship Target="../slideLayouts/slideLayout12.xml" Type="http://schemas.openxmlformats.org/officeDocument/2006/relationships/slideLayout" Id="rId6"/><Relationship Target="../slideLayouts/slideLayout11.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25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80"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y="4749850" x="8556791"/>
            <a:ext cy="393524"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30000">
              <a:schemeClr val="lt1"/>
            </a:gs>
            <a:gs pos="100000">
              <a:schemeClr val="lt2"/>
            </a:gs>
          </a:gsLst>
          <a:path path="circle">
            <a:fillToRect t="50%" b="50%" r="50%" l="50%"/>
          </a:path>
          <a:tileRect/>
        </a:gradFill>
      </p:bgPr>
    </p:bg>
    <p:spTree>
      <p:nvGrpSpPr>
        <p:cNvPr id="29" name="Shape 29"/>
        <p:cNvGrpSpPr/>
        <p:nvPr/>
      </p:nvGrpSpPr>
      <p:grpSpPr>
        <a:xfrm>
          <a:off y="0" x="0"/>
          <a:ext cy="0" cx="0"/>
          <a:chOff y="0" x="0"/>
          <a:chExt cy="0" cx="0"/>
        </a:xfrm>
      </p:grpSpPr>
      <p:sp>
        <p:nvSpPr>
          <p:cNvPr id="30" name="Shape 30"/>
          <p:cNvSpPr txBox="1"/>
          <p:nvPr>
            <p:ph type="title"/>
          </p:nvPr>
        </p:nvSpPr>
        <p:spPr>
          <a:xfrm>
            <a:off y="205978" x="457200"/>
            <a:ext cy="857400" cx="8229600"/>
          </a:xfrm>
          <a:prstGeom prst="rect">
            <a:avLst/>
          </a:prstGeom>
          <a:noFill/>
          <a:ln>
            <a:noFill/>
          </a:ln>
        </p:spPr>
        <p:txBody>
          <a:bodyPr bIns="91425" rIns="91425" lIns="91425" tIns="91425" anchor="b" anchorCtr="0"/>
          <a:lstStyle>
            <a:lvl1pPr rtl="0">
              <a:spcBef>
                <a:spcPts val="0"/>
              </a:spcBef>
              <a:buClr>
                <a:schemeClr val="dk1"/>
              </a:buClr>
              <a:buSzPct val="100000"/>
              <a:buNone/>
              <a:defRPr b="1" sz="3600">
                <a:solidFill>
                  <a:schemeClr val="dk1"/>
                </a:solidFill>
              </a:defRPr>
            </a:lvl1pPr>
            <a:lvl2pPr rtl="0">
              <a:spcBef>
                <a:spcPts val="0"/>
              </a:spcBef>
              <a:buClr>
                <a:schemeClr val="dk1"/>
              </a:buClr>
              <a:buSzPct val="100000"/>
              <a:buNone/>
              <a:defRPr b="1" sz="3600">
                <a:solidFill>
                  <a:schemeClr val="dk1"/>
                </a:solidFill>
              </a:defRPr>
            </a:lvl2pPr>
            <a:lvl3pPr rtl="0">
              <a:spcBef>
                <a:spcPts val="0"/>
              </a:spcBef>
              <a:buClr>
                <a:schemeClr val="dk1"/>
              </a:buClr>
              <a:buSzPct val="100000"/>
              <a:buNone/>
              <a:defRPr b="1" sz="3600">
                <a:solidFill>
                  <a:schemeClr val="dk1"/>
                </a:solidFill>
              </a:defRPr>
            </a:lvl3pPr>
            <a:lvl4pPr rtl="0">
              <a:spcBef>
                <a:spcPts val="0"/>
              </a:spcBef>
              <a:buClr>
                <a:schemeClr val="dk1"/>
              </a:buClr>
              <a:buSzPct val="100000"/>
              <a:buNone/>
              <a:defRPr b="1" sz="3600">
                <a:solidFill>
                  <a:schemeClr val="dk1"/>
                </a:solidFill>
              </a:defRPr>
            </a:lvl4pPr>
            <a:lvl5pPr rtl="0">
              <a:spcBef>
                <a:spcPts val="0"/>
              </a:spcBef>
              <a:buClr>
                <a:schemeClr val="dk1"/>
              </a:buClr>
              <a:buSzPct val="100000"/>
              <a:buNone/>
              <a:defRPr b="1" sz="3600">
                <a:solidFill>
                  <a:schemeClr val="dk1"/>
                </a:solidFill>
              </a:defRPr>
            </a:lvl5pPr>
            <a:lvl6pPr rtl="0">
              <a:spcBef>
                <a:spcPts val="0"/>
              </a:spcBef>
              <a:buClr>
                <a:schemeClr val="dk1"/>
              </a:buClr>
              <a:buSzPct val="100000"/>
              <a:buNone/>
              <a:defRPr b="1" sz="3600">
                <a:solidFill>
                  <a:schemeClr val="dk1"/>
                </a:solidFill>
              </a:defRPr>
            </a:lvl6pPr>
            <a:lvl7pPr rtl="0">
              <a:spcBef>
                <a:spcPts val="0"/>
              </a:spcBef>
              <a:buClr>
                <a:schemeClr val="dk1"/>
              </a:buClr>
              <a:buSzPct val="100000"/>
              <a:buNone/>
              <a:defRPr b="1" sz="3600">
                <a:solidFill>
                  <a:schemeClr val="dk1"/>
                </a:solidFill>
              </a:defRPr>
            </a:lvl7pPr>
            <a:lvl8pPr rtl="0">
              <a:spcBef>
                <a:spcPts val="0"/>
              </a:spcBef>
              <a:buClr>
                <a:schemeClr val="dk1"/>
              </a:buClr>
              <a:buSzPct val="100000"/>
              <a:buNone/>
              <a:defRPr b="1" sz="3600">
                <a:solidFill>
                  <a:schemeClr val="dk1"/>
                </a:solidFill>
              </a:defRPr>
            </a:lvl8pPr>
            <a:lvl9pPr rtl="0">
              <a:spcBef>
                <a:spcPts val="0"/>
              </a:spcBef>
              <a:buClr>
                <a:schemeClr val="dk1"/>
              </a:buClr>
              <a:buSzPct val="100000"/>
              <a:buNone/>
              <a:defRPr b="1" sz="3600">
                <a:solidFill>
                  <a:schemeClr val="dk1"/>
                </a:solidFill>
              </a:defRPr>
            </a:lvl9pPr>
          </a:lstStyle>
          <a:p/>
        </p:txBody>
      </p:sp>
      <p:sp>
        <p:nvSpPr>
          <p:cNvPr id="31" name="Shape 31"/>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rtl="0">
              <a:spcBef>
                <a:spcPts val="600"/>
              </a:spcBef>
              <a:buSzPct val="100000"/>
              <a:defRPr sz="3000"/>
            </a:lvl1pPr>
            <a:lvl2pPr rtl="0">
              <a:spcBef>
                <a:spcPts val="480"/>
              </a:spcBef>
              <a:buSzPct val="100000"/>
              <a:defRPr sz="2400"/>
            </a:lvl2pPr>
            <a:lvl3pPr rtl="0">
              <a:spcBef>
                <a:spcPts val="480"/>
              </a:spcBef>
              <a:buSzPct val="100000"/>
              <a:defRPr sz="2400"/>
            </a:lvl3pPr>
            <a:lvl4pPr rtl="0">
              <a:spcBef>
                <a:spcPts val="360"/>
              </a:spcBef>
              <a:buSzPct val="100000"/>
              <a:defRPr sz="1800"/>
            </a:lvl4pPr>
            <a:lvl5pPr rtl="0">
              <a:spcBef>
                <a:spcPts val="360"/>
              </a:spcBef>
              <a:buSzPct val="100000"/>
              <a:defRPr sz="1800"/>
            </a:lvl5pPr>
            <a:lvl6pPr rtl="0">
              <a:spcBef>
                <a:spcPts val="360"/>
              </a:spcBef>
              <a:buSzPct val="100000"/>
              <a:defRPr sz="1800"/>
            </a:lvl6pPr>
            <a:lvl7pPr rtl="0">
              <a:spcBef>
                <a:spcPts val="360"/>
              </a:spcBef>
              <a:buSzPct val="100000"/>
              <a:defRPr sz="1800"/>
            </a:lvl7pPr>
            <a:lvl8pPr rtl="0">
              <a:spcBef>
                <a:spcPts val="360"/>
              </a:spcBef>
              <a:buSzPct val="100000"/>
              <a:defRPr sz="1800"/>
            </a:lvl8pPr>
            <a:lvl9pPr rtl="0">
              <a:spcBef>
                <a:spcPts val="360"/>
              </a:spcBef>
              <a:buSzPct val="100000"/>
              <a:defRPr sz="1800"/>
            </a:lvl9pPr>
          </a:lstStyle>
          <a:p/>
        </p:txBody>
      </p:sp>
      <p:sp>
        <p:nvSpPr>
          <p:cNvPr id="32" name="Shape 32"/>
          <p:cNvSpPr txBox="1"/>
          <p:nvPr>
            <p:ph idx="12" type="sldNum"/>
          </p:nvPr>
        </p:nvSpPr>
        <p:spPr>
          <a:xfrm>
            <a:off y="4749850" x="8556791"/>
            <a:ext cy="393600" cx="548699"/>
          </a:xfrm>
          <a:prstGeom prst="rect">
            <a:avLst/>
          </a:prstGeom>
          <a:noFill/>
          <a:ln>
            <a:noFill/>
          </a:ln>
        </p:spPr>
        <p:txBody>
          <a:bodyPr bIns="91425" rIns="91425" lIns="91425" tIns="91425" anchor="ctr" anchorCtr="0">
            <a:noAutofit/>
          </a:bodyPr>
          <a:lstStyle>
            <a:lvl1pPr algn="r" rtl="0">
              <a:spcBef>
                <a:spcPts val="0"/>
              </a:spcBef>
              <a:buNone/>
              <a:defRPr sz="1300">
                <a:solidFill>
                  <a:schemeClr val="dk1"/>
                </a:solidFill>
              </a:defRPr>
            </a:lvl1pPr>
          </a:lstStyle>
          <a:p>
            <a:pPr lvl="0">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54" r:id="rId1"/>
    <p:sldLayoutId id="2147483655" r:id="rId2"/>
    <p:sldLayoutId id="2147483656" r:id="rId3"/>
    <p:sldLayoutId id="2147483657" r:id="rId4"/>
    <p:sldLayoutId id="2147483658" r:id="rId5"/>
    <p:sldLayoutId id="2147483659"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09.gif"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4"/><Relationship Target="../media/image15.jpg" Type="http://schemas.openxmlformats.org/officeDocument/2006/relationships/image" Id="rId3"/><Relationship Target="../media/image16.jpg" Type="http://schemas.openxmlformats.org/officeDocument/2006/relationships/image" Id="rId5"/></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3.gif"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1.gif"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http://displaycalibration.com/" Type="http://schemas.openxmlformats.org/officeDocument/2006/relationships/hyperlink" TargetMode="External" Id="rId4"/><Relationship Target="https://www.photofriday.com/calibrate.php" Type="http://schemas.openxmlformats.org/officeDocument/2006/relationships/hyperlink" TargetMode="External" Id="rId3"/><Relationship Target="http://tft.vanity.dk/monitorTest_scale.html" Type="http://schemas.openxmlformats.org/officeDocument/2006/relationships/hyperlink" TargetMode="External" Id="rId6"/><Relationship Target="http://www.calibrize.com/" Type="http://schemas.openxmlformats.org/officeDocument/2006/relationships/hyperlink" TargetMode="External" Id="rId5"/><Relationship Target="http://www.quickgamma.de/indexen.html" Type="http://schemas.openxmlformats.org/officeDocument/2006/relationships/hyperlink" TargetMode="External" Id="rId8"/><Relationship Target="http://www.lagom.nl/lcd-test/" Type="http://schemas.openxmlformats.org/officeDocument/2006/relationships/hyperlink" TargetMode="External" Id="rId7"/></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media/image26.pn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4.jpg" Type="http://schemas.openxmlformats.org/officeDocument/2006/relationships/image" Id="rId4"/><Relationship Target="../media/image00.jp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2.xml" Type="http://schemas.openxmlformats.org/officeDocument/2006/relationships/slideLayout" Id="rId1"/><Relationship Target="../media/image25.jp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3"/></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3"/></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 Target="../media/image20.jp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 Target="../media/image23.jpg" Type="http://schemas.openxmlformats.org/officeDocument/2006/relationships/image" Id="rId4"/><Relationship Target="../media/image21.png" Type="http://schemas.openxmlformats.org/officeDocument/2006/relationships/image" Id="rId3"/></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8.xml" Type="http://schemas.openxmlformats.org/officeDocument/2006/relationships/slideLayout" Id="rId1"/><Relationship Target="../media/image28.jp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8.xml" Type="http://schemas.openxmlformats.org/officeDocument/2006/relationships/slideLayout" Id="rId1"/><Relationship Target="http://youtube.com/v/l-ceg763Voc" Type="http://schemas.openxmlformats.org/officeDocument/2006/relationships/hyperlink" TargetMode="External" Id="rId4"/><Relationship Target="../media/image22.jpg" Type="http://schemas.openxmlformats.org/officeDocument/2006/relationships/image" Id="rId5"/></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http://www.color.org/index.xalter" Type="http://schemas.openxmlformats.org/officeDocument/2006/relationships/hyperlink" TargetMode="External"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2.jpg" Type="http://schemas.openxmlformats.org/officeDocument/2006/relationships/image" Id="rId4"/><Relationship Target="../media/image03.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6.gif"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7.gif"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 name="Shape 54"/>
        <p:cNvGrpSpPr/>
        <p:nvPr/>
      </p:nvGrpSpPr>
      <p:grpSpPr>
        <a:xfrm>
          <a:off y="0" x="0"/>
          <a:ext cy="0" cx="0"/>
          <a:chOff y="0" x="0"/>
          <a:chExt cy="0" cx="0"/>
        </a:xfrm>
      </p:grpSpPr>
      <p:sp>
        <p:nvSpPr>
          <p:cNvPr id="55" name="Shape 55"/>
          <p:cNvSpPr txBox="1"/>
          <p:nvPr>
            <p:ph type="ctrTitle"/>
          </p:nvPr>
        </p:nvSpPr>
        <p:spPr>
          <a:xfrm>
            <a:off y="1583342" x="685800"/>
            <a:ext cy="1159856" cx="7772400"/>
          </a:xfrm>
          <a:prstGeom prst="rect">
            <a:avLst/>
          </a:prstGeom>
        </p:spPr>
        <p:txBody>
          <a:bodyPr bIns="91425" rIns="91425" lIns="91425" tIns="91425" anchor="b" anchorCtr="0">
            <a:noAutofit/>
          </a:bodyPr>
          <a:lstStyle/>
          <a:p>
            <a:pPr>
              <a:spcBef>
                <a:spcPts val="0"/>
              </a:spcBef>
              <a:buNone/>
            </a:pPr>
            <a:r>
              <a:rPr lang="en">
                <a:solidFill>
                  <a:srgbClr val="980000"/>
                </a:solidFill>
              </a:rPr>
              <a:t>C</a:t>
            </a:r>
            <a:r>
              <a:rPr lang="en">
                <a:solidFill>
                  <a:srgbClr val="FF00FF"/>
                </a:solidFill>
              </a:rPr>
              <a:t>o</a:t>
            </a:r>
            <a:r>
              <a:rPr lang="en">
                <a:solidFill>
                  <a:srgbClr val="FF0000"/>
                </a:solidFill>
              </a:rPr>
              <a:t>l</a:t>
            </a:r>
            <a:r>
              <a:rPr lang="en">
                <a:solidFill>
                  <a:srgbClr val="9900FF"/>
                </a:solidFill>
              </a:rPr>
              <a:t>o</a:t>
            </a:r>
            <a:r>
              <a:rPr lang="en">
                <a:solidFill>
                  <a:srgbClr val="FF9900"/>
                </a:solidFill>
              </a:rPr>
              <a:t>u</a:t>
            </a:r>
            <a:r>
              <a:rPr lang="en">
                <a:solidFill>
                  <a:srgbClr val="0000FF"/>
                </a:solidFill>
              </a:rPr>
              <a:t>r</a:t>
            </a:r>
            <a:r>
              <a:rPr lang="en"/>
              <a:t> </a:t>
            </a:r>
            <a:r>
              <a:rPr lang="en">
                <a:solidFill>
                  <a:srgbClr val="FFFF00"/>
                </a:solidFill>
              </a:rPr>
              <a:t>M</a:t>
            </a:r>
            <a:r>
              <a:rPr lang="en">
                <a:solidFill>
                  <a:srgbClr val="4A86E8"/>
                </a:solidFill>
              </a:rPr>
              <a:t>a</a:t>
            </a:r>
            <a:r>
              <a:rPr lang="en">
                <a:solidFill>
                  <a:srgbClr val="00FF00"/>
                </a:solidFill>
              </a:rPr>
              <a:t>n</a:t>
            </a:r>
            <a:r>
              <a:rPr lang="en">
                <a:solidFill>
                  <a:srgbClr val="00FFFF"/>
                </a:solidFill>
              </a:rPr>
              <a:t>a</a:t>
            </a:r>
            <a:r>
              <a:rPr lang="en">
                <a:solidFill>
                  <a:srgbClr val="CC4125"/>
                </a:solidFill>
              </a:rPr>
              <a:t>g</a:t>
            </a:r>
            <a:r>
              <a:rPr lang="en">
                <a:solidFill>
                  <a:srgbClr val="A64D79"/>
                </a:solidFill>
              </a:rPr>
              <a:t>e</a:t>
            </a:r>
            <a:r>
              <a:rPr lang="en">
                <a:solidFill>
                  <a:srgbClr val="E69138"/>
                </a:solidFill>
              </a:rPr>
              <a:t>m</a:t>
            </a:r>
            <a:r>
              <a:rPr lang="en">
                <a:solidFill>
                  <a:srgbClr val="3D85C6"/>
                </a:solidFill>
              </a:rPr>
              <a:t>e</a:t>
            </a:r>
            <a:r>
              <a:rPr lang="en">
                <a:solidFill>
                  <a:srgbClr val="6AA84F"/>
                </a:solidFill>
              </a:rPr>
              <a:t>n</a:t>
            </a:r>
            <a:r>
              <a:rPr lang="en"/>
              <a:t>t</a:t>
            </a:r>
          </a:p>
        </p:txBody>
      </p:sp>
      <p:sp>
        <p:nvSpPr>
          <p:cNvPr id="56" name="Shape 56"/>
          <p:cNvSpPr txBox="1"/>
          <p:nvPr>
            <p:ph idx="1" type="subTitle"/>
          </p:nvPr>
        </p:nvSpPr>
        <p:spPr>
          <a:xfrm>
            <a:off y="2840053" x="685800"/>
            <a:ext cy="784737" cx="7772400"/>
          </a:xfrm>
          <a:prstGeom prst="rect">
            <a:avLst/>
          </a:prstGeom>
        </p:spPr>
        <p:txBody>
          <a:bodyPr bIns="91425" rIns="91425" lIns="91425" tIns="91425" anchor="t" anchorCtr="0">
            <a:noAutofit/>
          </a:bodyPr>
          <a:lstStyle/>
          <a:p>
            <a:pPr>
              <a:spcBef>
                <a:spcPts val="0"/>
              </a:spcBef>
              <a:buNone/>
            </a:pPr>
            <a:r>
              <a:rPr lang="en"/>
              <a:t>To Calibrate or Not?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pic>
        <p:nvPicPr>
          <p:cNvPr id="117" name="Shape 117"/>
          <p:cNvPicPr preferRelativeResize="0"/>
          <p:nvPr/>
        </p:nvPicPr>
        <p:blipFill>
          <a:blip r:embed="rId3">
            <a:alphaModFix/>
          </a:blip>
          <a:stretch>
            <a:fillRect/>
          </a:stretch>
        </p:blipFill>
        <p:spPr>
          <a:xfrm>
            <a:off y="1063375" x="4268650"/>
            <a:ext cy="3848724" cx="3848724"/>
          </a:xfrm>
          <a:prstGeom prst="rect">
            <a:avLst/>
          </a:prstGeom>
          <a:noFill/>
          <a:ln>
            <a:noFill/>
          </a:ln>
        </p:spPr>
      </p:pic>
      <p:sp>
        <p:nvSpPr>
          <p:cNvPr id="118" name="Shape 118"/>
          <p:cNvSpPr txBox="1"/>
          <p:nvPr>
            <p:ph type="title"/>
          </p:nvPr>
        </p:nvSpPr>
        <p:spPr>
          <a:xfrm>
            <a:off y="205975" x="304800"/>
            <a:ext cy="857400" cx="8476200"/>
          </a:xfrm>
          <a:prstGeom prst="rect">
            <a:avLst/>
          </a:prstGeom>
        </p:spPr>
        <p:txBody>
          <a:bodyPr bIns="91425" rIns="91425" lIns="91425" tIns="91425" anchor="b" anchorCtr="0">
            <a:noAutofit/>
          </a:bodyPr>
          <a:lstStyle/>
          <a:p>
            <a:pPr>
              <a:spcBef>
                <a:spcPts val="0"/>
              </a:spcBef>
              <a:buNone/>
            </a:pPr>
            <a:r>
              <a:rPr lang="en"/>
              <a:t>Colour Management System (CMS)</a:t>
            </a:r>
          </a:p>
        </p:txBody>
      </p:sp>
      <p:sp>
        <p:nvSpPr>
          <p:cNvPr id="119" name="Shape 11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1800" lang="en">
                <a:solidFill>
                  <a:srgbClr val="0000FF"/>
                </a:solidFill>
              </a:rPr>
              <a:t>The goal of colour management is to </a:t>
            </a:r>
            <a:br>
              <a:rPr sz="1800" lang="en">
                <a:solidFill>
                  <a:srgbClr val="0000FF"/>
                </a:solidFill>
              </a:rPr>
            </a:br>
            <a:r>
              <a:rPr sz="1800" lang="en">
                <a:solidFill>
                  <a:srgbClr val="0000FF"/>
                </a:solidFill>
              </a:rPr>
              <a:t>maintain colour consistency across </a:t>
            </a:r>
            <a:br>
              <a:rPr sz="1800" lang="en">
                <a:solidFill>
                  <a:srgbClr val="0000FF"/>
                </a:solidFill>
              </a:rPr>
            </a:br>
            <a:r>
              <a:rPr sz="1800" lang="en">
                <a:solidFill>
                  <a:srgbClr val="0000FF"/>
                </a:solidFill>
              </a:rPr>
              <a:t>devices.</a:t>
            </a:r>
          </a:p>
          <a:p>
            <a:pPr rtl="0">
              <a:spcBef>
                <a:spcPts val="0"/>
              </a:spcBef>
              <a:buNone/>
            </a:pPr>
            <a:r>
              <a:t/>
            </a:r>
            <a:endParaRPr sz="1800"/>
          </a:p>
          <a:p>
            <a:pPr rtl="0">
              <a:spcBef>
                <a:spcPts val="0"/>
              </a:spcBef>
              <a:buNone/>
            </a:pPr>
            <a:r>
              <a:rPr sz="1800" lang="en"/>
              <a:t>It requires a fully colour-managed </a:t>
            </a:r>
            <a:br>
              <a:rPr sz="1800" lang="en"/>
            </a:br>
            <a:r>
              <a:rPr sz="1800" lang="en"/>
              <a:t>application (Photoshop, Lightroom,</a:t>
            </a:r>
            <a:br>
              <a:rPr sz="1800" lang="en"/>
            </a:br>
            <a:r>
              <a:rPr sz="1800" lang="en"/>
              <a:t>Chrome, etc.) that reads and 'applies'</a:t>
            </a:r>
            <a:br>
              <a:rPr sz="1800" lang="en"/>
            </a:br>
            <a:r>
              <a:rPr sz="1800" lang="en"/>
              <a:t>an input profile and converts it to a </a:t>
            </a:r>
            <a:br>
              <a:rPr sz="1800" lang="en"/>
            </a:br>
            <a:r>
              <a:rPr sz="1800" lang="en"/>
              <a:t>custom 'calibrated' monitor profile for</a:t>
            </a:r>
            <a:br>
              <a:rPr sz="1800" lang="en"/>
            </a:br>
            <a:r>
              <a:rPr sz="1800" lang="en"/>
              <a:t>displaying, and/or a printer profile for </a:t>
            </a:r>
            <a:br>
              <a:rPr sz="1800" lang="en"/>
            </a:br>
            <a:r>
              <a:rPr sz="1800" lang="en"/>
              <a:t>printing.</a:t>
            </a:r>
          </a:p>
          <a:p>
            <a:pPr rtl="0">
              <a:spcBef>
                <a:spcPts val="0"/>
              </a:spcBef>
              <a:buNone/>
            </a:pPr>
            <a:r>
              <a:t/>
            </a:r>
            <a:endParaRPr sz="1800"/>
          </a:p>
          <a:p>
            <a:pPr>
              <a:spcBef>
                <a:spcPts val="0"/>
              </a:spcBef>
              <a:buNone/>
            </a:pPr>
            <a:r>
              <a:t/>
            </a:r>
            <a:endParaRPr sz="1800"/>
          </a:p>
        </p:txBody>
      </p:sp>
      <p:sp>
        <p:nvSpPr>
          <p:cNvPr id="120" name="Shape 120"/>
          <p:cNvSpPr txBox="1"/>
          <p:nvPr/>
        </p:nvSpPr>
        <p:spPr>
          <a:xfrm>
            <a:off y="4462975" x="5881950"/>
            <a:ext cy="309300" cx="1057200"/>
          </a:xfrm>
          <a:prstGeom prst="rect">
            <a:avLst/>
          </a:prstGeom>
          <a:solidFill>
            <a:srgbClr val="FFFFFF"/>
          </a:solidFill>
          <a:ln>
            <a:noFill/>
          </a:ln>
        </p:spPr>
        <p:txBody>
          <a:bodyPr bIns="91425" rIns="91425" lIns="91425" tIns="91425" anchor="t" anchorCtr="0">
            <a:noAutofit/>
          </a:bodyPr>
          <a:lstStyle/>
          <a:p>
            <a:pPr>
              <a:spcBef>
                <a:spcPts val="0"/>
              </a:spcBef>
              <a:buNone/>
            </a:pPr>
            <a:r>
              <a:rPr b="1" sz="1000" lang="en">
                <a:latin typeface="Francois One"/>
                <a:ea typeface="Francois One"/>
                <a:cs typeface="Francois One"/>
                <a:sym typeface="Francois One"/>
              </a:rPr>
              <a:t>Professional Lab</a:t>
            </a:r>
          </a:p>
        </p:txBody>
      </p:sp>
      <p:sp>
        <p:nvSpPr>
          <p:cNvPr id="121" name="Shape 121"/>
          <p:cNvSpPr txBox="1"/>
          <p:nvPr/>
        </p:nvSpPr>
        <p:spPr>
          <a:xfrm>
            <a:off y="3373150" x="7867425"/>
            <a:ext cy="723600" cx="1228500"/>
          </a:xfrm>
          <a:prstGeom prst="rect">
            <a:avLst/>
          </a:prstGeom>
          <a:noFill/>
          <a:ln w="9525" cap="flat">
            <a:solidFill>
              <a:srgbClr val="000000"/>
            </a:solidFill>
            <a:prstDash val="solid"/>
            <a:round/>
            <a:headEnd w="med" len="med" type="none"/>
            <a:tailEnd w="med" len="med" type="none"/>
          </a:ln>
        </p:spPr>
        <p:txBody>
          <a:bodyPr bIns="91425" rIns="91425" lIns="91425" tIns="91425" anchor="t" anchorCtr="0">
            <a:noAutofit/>
          </a:bodyPr>
          <a:lstStyle/>
          <a:p>
            <a:pPr rtl="0">
              <a:spcBef>
                <a:spcPts val="0"/>
              </a:spcBef>
              <a:buNone/>
            </a:pPr>
            <a:r>
              <a:rPr b="1" sz="1200" lang="en"/>
              <a:t>Web Browser</a:t>
            </a:r>
          </a:p>
          <a:p>
            <a:pPr rtl="0">
              <a:spcBef>
                <a:spcPts val="0"/>
              </a:spcBef>
              <a:buNone/>
            </a:pPr>
            <a:r>
              <a:rPr b="1" sz="1200" lang="en"/>
              <a:t>Flickr</a:t>
            </a:r>
          </a:p>
          <a:p>
            <a:pPr>
              <a:spcBef>
                <a:spcPts val="0"/>
              </a:spcBef>
              <a:buNone/>
            </a:pPr>
            <a:r>
              <a:rPr b="1" sz="1200" lang="en"/>
              <a:t>Etc….</a:t>
            </a:r>
          </a:p>
        </p:txBody>
      </p:sp>
      <p:cxnSp>
        <p:nvCxnSpPr>
          <p:cNvPr id="122" name="Shape 122"/>
          <p:cNvCxnSpPr/>
          <p:nvPr/>
        </p:nvCxnSpPr>
        <p:spPr>
          <a:xfrm rot="10800000" flipH="1">
            <a:off y="3128074" x="7726200"/>
            <a:ext cy="1800" cx="766200"/>
          </a:xfrm>
          <a:prstGeom prst="straightConnector1">
            <a:avLst/>
          </a:prstGeom>
          <a:noFill/>
          <a:ln w="19050" cap="flat">
            <a:solidFill>
              <a:srgbClr val="000000"/>
            </a:solidFill>
            <a:prstDash val="solid"/>
            <a:round/>
            <a:headEnd w="lg" len="lg" type="none"/>
            <a:tailEnd w="lg" len="lg" type="none"/>
          </a:ln>
        </p:spPr>
      </p:cxnSp>
      <p:cxnSp>
        <p:nvCxnSpPr>
          <p:cNvPr id="123" name="Shape 123"/>
          <p:cNvCxnSpPr>
            <a:endCxn id="121" idx="0"/>
          </p:cNvCxnSpPr>
          <p:nvPr/>
        </p:nvCxnSpPr>
        <p:spPr>
          <a:xfrm flipH="1">
            <a:off y="3118149" x="8481675"/>
            <a:ext cy="255000" cx="10800"/>
          </a:xfrm>
          <a:prstGeom prst="straightConnector1">
            <a:avLst/>
          </a:prstGeom>
          <a:noFill/>
          <a:ln w="19050" cap="flat">
            <a:solidFill>
              <a:srgbClr val="000000"/>
            </a:solidFill>
            <a:prstDash val="solid"/>
            <a:round/>
            <a:headEnd w="lg" len="lg" type="none"/>
            <a:tailEnd w="lg" len="lg" type="triangle"/>
          </a:ln>
        </p:spPr>
      </p:cxn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y="0" x="0"/>
          <a:ext cy="0" cx="0"/>
          <a:chOff y="0" x="0"/>
          <a:chExt cy="0" cx="0"/>
        </a:xfrm>
      </p:grpSpPr>
      <p:sp>
        <p:nvSpPr>
          <p:cNvPr id="128" name="Shape 12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Why Calibrate?</a:t>
            </a:r>
          </a:p>
        </p:txBody>
      </p:sp>
      <p:sp>
        <p:nvSpPr>
          <p:cNvPr id="129" name="Shape 12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lnSpc>
                <a:spcPct val="100000"/>
              </a:lnSpc>
              <a:spcBef>
                <a:spcPts val="0"/>
              </a:spcBef>
              <a:spcAft>
                <a:spcPts val="1000"/>
              </a:spcAft>
              <a:buClr>
                <a:schemeClr val="dk1"/>
              </a:buClr>
              <a:buSzPct val="100000"/>
              <a:buFont typeface="Arial"/>
              <a:buChar char="●"/>
            </a:pPr>
            <a:r>
              <a:rPr sz="1800" lang="en"/>
              <a:t>Because if your monitor and or printer is not properly calibrated, then you will most likely not see everything in the image as it was intended to be seen and the imaged viewed and or printed will lack any predictability.</a:t>
            </a:r>
          </a:p>
          <a:p>
            <a:pPr rtl="0" lvl="0" indent="-342900" marL="457200">
              <a:lnSpc>
                <a:spcPct val="100000"/>
              </a:lnSpc>
              <a:spcBef>
                <a:spcPts val="0"/>
              </a:spcBef>
              <a:spcAft>
                <a:spcPts val="1000"/>
              </a:spcAft>
              <a:buClr>
                <a:schemeClr val="dk1"/>
              </a:buClr>
              <a:buSzPct val="100000"/>
              <a:buFont typeface="Arial"/>
              <a:buChar char="●"/>
            </a:pPr>
            <a:r>
              <a:rPr sz="1800" lang="en"/>
              <a:t>Because you’ve just bought an expensive camera and or printer…</a:t>
            </a:r>
          </a:p>
          <a:p>
            <a:pPr rtl="0" lvl="0" indent="-342900" marL="457200">
              <a:lnSpc>
                <a:spcPct val="100000"/>
              </a:lnSpc>
              <a:spcBef>
                <a:spcPts val="0"/>
              </a:spcBef>
              <a:spcAft>
                <a:spcPts val="1000"/>
              </a:spcAft>
              <a:buClr>
                <a:schemeClr val="dk1"/>
              </a:buClr>
              <a:buSzPct val="100000"/>
              <a:buFont typeface="Arial"/>
              <a:buChar char="●"/>
            </a:pPr>
            <a:r>
              <a:rPr sz="1800" lang="en"/>
              <a:t>Because calibration can be quite simple and relatively easy to perform. </a:t>
            </a:r>
          </a:p>
          <a:p>
            <a:pPr rtl="0" lvl="0" indent="-342900" marL="457200">
              <a:lnSpc>
                <a:spcPct val="100000"/>
              </a:lnSpc>
              <a:spcBef>
                <a:spcPts val="0"/>
              </a:spcBef>
              <a:spcAft>
                <a:spcPts val="1000"/>
              </a:spcAft>
              <a:buClr>
                <a:schemeClr val="dk1"/>
              </a:buClr>
              <a:buSzPct val="100000"/>
              <a:buFont typeface="Arial"/>
              <a:buChar char="●"/>
            </a:pPr>
            <a:r>
              <a:rPr sz="1800" lang="en"/>
              <a:t>Because your a photographer and it matters how other people see your images.</a:t>
            </a:r>
          </a:p>
          <a:p>
            <a:pPr rtl="0" lvl="0" indent="-342900" marL="457200">
              <a:lnSpc>
                <a:spcPct val="100000"/>
              </a:lnSpc>
              <a:spcBef>
                <a:spcPts val="0"/>
              </a:spcBef>
              <a:spcAft>
                <a:spcPts val="1000"/>
              </a:spcAft>
              <a:buClr>
                <a:schemeClr val="dk1"/>
              </a:buClr>
              <a:buSzPct val="100000"/>
              <a:buFont typeface="Arial"/>
              <a:buChar char="●"/>
            </a:pPr>
            <a:r>
              <a:rPr sz="1800" lang="en"/>
              <a:t>No reason, modern cameras, software and printers take care of everything!</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y="0" x="0"/>
          <a:ext cy="0" cx="0"/>
          <a:chOff y="0" x="0"/>
          <a:chExt cy="0" cx="0"/>
        </a:xfrm>
      </p:grpSpPr>
      <p:sp>
        <p:nvSpPr>
          <p:cNvPr id="134" name="Shape 13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Colour Management Examples</a:t>
            </a:r>
          </a:p>
        </p:txBody>
      </p:sp>
      <p:sp>
        <p:nvSpPr>
          <p:cNvPr id="135" name="Shape 135"/>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2400" lang="en"/>
              <a:t>Photoshop</a:t>
            </a:r>
          </a:p>
          <a:p>
            <a:pPr rtl="0">
              <a:spcBef>
                <a:spcPts val="0"/>
              </a:spcBef>
              <a:buNone/>
            </a:pPr>
            <a:r>
              <a:t/>
            </a:r>
            <a:endParaRPr sz="2400"/>
          </a:p>
          <a:p>
            <a:pPr rtl="0">
              <a:spcBef>
                <a:spcPts val="0"/>
              </a:spcBef>
              <a:buNone/>
            </a:pPr>
            <a:r>
              <a:rPr sz="2400" lang="en"/>
              <a:t>Lightroom</a:t>
            </a:r>
          </a:p>
          <a:p>
            <a:pPr rtl="0">
              <a:spcBef>
                <a:spcPts val="0"/>
              </a:spcBef>
              <a:buNone/>
            </a:pPr>
            <a:r>
              <a:t/>
            </a:r>
            <a:endParaRPr sz="2400"/>
          </a:p>
          <a:p>
            <a:pPr rtl="0">
              <a:spcBef>
                <a:spcPts val="0"/>
              </a:spcBef>
              <a:buNone/>
            </a:pPr>
            <a:r>
              <a:rPr sz="2400" lang="en"/>
              <a:t>Chrome</a:t>
            </a:r>
          </a:p>
          <a:p>
            <a:pPr rtl="0">
              <a:spcBef>
                <a:spcPts val="0"/>
              </a:spcBef>
              <a:buNone/>
            </a:pPr>
            <a:r>
              <a:t/>
            </a:r>
            <a:endParaRPr sz="2400"/>
          </a:p>
          <a:p>
            <a:pPr>
              <a:spcBef>
                <a:spcPts val="0"/>
              </a:spcBef>
              <a:buNone/>
            </a:pPr>
            <a:r>
              <a:rPr sz="2400" lang="en"/>
              <a:t>Opera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y="0" x="0"/>
          <a:ext cy="0" cx="0"/>
          <a:chOff y="0" x="0"/>
          <a:chExt cy="0" cx="0"/>
        </a:xfrm>
      </p:grpSpPr>
      <p:sp>
        <p:nvSpPr>
          <p:cNvPr id="140" name="Shape 14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Get your camera settings right</a:t>
            </a:r>
          </a:p>
        </p:txBody>
      </p:sp>
      <p:sp>
        <p:nvSpPr>
          <p:cNvPr id="141" name="Shape 14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419100" marL="457200">
              <a:lnSpc>
                <a:spcPct val="150000"/>
              </a:lnSpc>
              <a:spcBef>
                <a:spcPts val="0"/>
              </a:spcBef>
              <a:buClr>
                <a:schemeClr val="dk1"/>
              </a:buClr>
              <a:buSzPct val="100000"/>
              <a:buFont typeface="Arial"/>
              <a:buAutoNum type="arabicPeriod"/>
            </a:pPr>
            <a:r>
              <a:rPr lang="en"/>
              <a:t>Colour Space: Adobe RGB or sRGB?</a:t>
            </a:r>
          </a:p>
          <a:p>
            <a:pPr rtl="0" lvl="0" indent="-419100" marL="457200">
              <a:lnSpc>
                <a:spcPct val="150000"/>
              </a:lnSpc>
              <a:spcBef>
                <a:spcPts val="0"/>
              </a:spcBef>
              <a:buClr>
                <a:schemeClr val="dk1"/>
              </a:buClr>
              <a:buSzPct val="100000"/>
              <a:buFont typeface="Arial"/>
              <a:buAutoNum type="arabicPeriod"/>
            </a:pPr>
            <a:r>
              <a:rPr lang="en"/>
              <a:t>White Balance</a:t>
            </a:r>
          </a:p>
          <a:p>
            <a:pPr rtl="0" lvl="0" indent="-419100" marL="457200">
              <a:lnSpc>
                <a:spcPct val="150000"/>
              </a:lnSpc>
              <a:spcBef>
                <a:spcPts val="0"/>
              </a:spcBef>
              <a:buClr>
                <a:schemeClr val="dk1"/>
              </a:buClr>
              <a:buSzPct val="100000"/>
              <a:buFont typeface="Arial"/>
              <a:buAutoNum type="arabicPeriod"/>
            </a:pPr>
            <a:r>
              <a:rPr lang="en"/>
              <a:t>Exposure</a:t>
            </a:r>
          </a:p>
          <a:p>
            <a:pPr rtl="0" lvl="0" indent="-419100" marL="457200">
              <a:lnSpc>
                <a:spcPct val="150000"/>
              </a:lnSpc>
              <a:spcBef>
                <a:spcPts val="0"/>
              </a:spcBef>
              <a:buClr>
                <a:schemeClr val="dk1"/>
              </a:buClr>
              <a:buSzPct val="100000"/>
              <a:buFont typeface="Arial"/>
              <a:buAutoNum type="arabicPeriod"/>
            </a:pPr>
            <a:r>
              <a:rPr lang="en"/>
              <a:t>RAW or JPEG?</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y="0" x="0"/>
          <a:ext cy="0" cx="0"/>
          <a:chOff y="0" x="0"/>
          <a:chExt cy="0" cx="0"/>
        </a:xfrm>
      </p:grpSpPr>
      <p:sp>
        <p:nvSpPr>
          <p:cNvPr id="146" name="Shape 146"/>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Monitor Calibration</a:t>
            </a:r>
          </a:p>
        </p:txBody>
      </p:sp>
      <p:sp>
        <p:nvSpPr>
          <p:cNvPr id="147" name="Shape 14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None/>
            </a:pPr>
            <a:r>
              <a:rPr sz="1800" lang="en">
                <a:solidFill>
                  <a:srgbClr val="0000FF"/>
                </a:solidFill>
              </a:rPr>
              <a:t>Calibration </a:t>
            </a:r>
            <a:r>
              <a:rPr sz="1800" lang="en"/>
              <a:t>is the process of setting the monitor to the desired neutral output and includes settings for resolution, luminance, white point and gamma.</a:t>
            </a:r>
          </a:p>
          <a:p>
            <a:pPr rtl="0" lvl="0">
              <a:spcBef>
                <a:spcPts val="0"/>
              </a:spcBef>
              <a:buClr>
                <a:schemeClr val="dk1"/>
              </a:buClr>
              <a:buFont typeface="Arial"/>
              <a:buNone/>
            </a:pPr>
            <a:r>
              <a:t/>
            </a:r>
            <a:endParaRPr sz="800"/>
          </a:p>
          <a:p>
            <a:pPr rtl="0" lvl="0">
              <a:spcBef>
                <a:spcPts val="0"/>
              </a:spcBef>
              <a:buClr>
                <a:schemeClr val="dk1"/>
              </a:buClr>
              <a:buSzPct val="61111"/>
              <a:buFont typeface="Arial"/>
              <a:buNone/>
            </a:pPr>
            <a:r>
              <a:rPr sz="1800" lang="en">
                <a:solidFill>
                  <a:srgbClr val="0000FF"/>
                </a:solidFill>
              </a:rPr>
              <a:t>Profiling </a:t>
            </a:r>
            <a:r>
              <a:rPr sz="1800" lang="en"/>
              <a:t>is the process of measuring the imperfections in the monitor against a known reference, and creating a "filter" that compensates for those imperfections. Using a hardware device (Colorimeter or Spectrophotometer), that hangs over the monitor screen and reads several sets of red, green, blue and grey patches generated by the profiling software. The colour patches are measured by the puck as they are displayed. The differences between the colours the monitor displays in its native state and the true colours of the patches are used to create a monitor profile causing the monitor to display the true colours more closely than its native state.</a:t>
            </a:r>
          </a:p>
          <a:p>
            <a:pPr rtl="0" lvl="0">
              <a:spcBef>
                <a:spcPts val="0"/>
              </a:spcBef>
              <a:buNone/>
            </a:pPr>
            <a:r>
              <a:t/>
            </a:r>
            <a:endParaRPr sz="180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y="0" x="0"/>
          <a:ext cy="0" cx="0"/>
          <a:chOff y="0" x="0"/>
          <a:chExt cy="0" cx="0"/>
        </a:xfrm>
      </p:grpSpPr>
      <p:sp>
        <p:nvSpPr>
          <p:cNvPr id="152" name="Shape 15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What Type of Monitor do You Have? </a:t>
            </a:r>
          </a:p>
        </p:txBody>
      </p:sp>
      <p:sp>
        <p:nvSpPr>
          <p:cNvPr id="153" name="Shape 153"/>
          <p:cNvSpPr txBox="1"/>
          <p:nvPr>
            <p:ph idx="1" type="body"/>
          </p:nvPr>
        </p:nvSpPr>
        <p:spPr>
          <a:xfrm>
            <a:off y="971550" x="457200"/>
            <a:ext cy="3725699" cx="8229600"/>
          </a:xfrm>
          <a:prstGeom prst="rect">
            <a:avLst/>
          </a:prstGeom>
        </p:spPr>
        <p:txBody>
          <a:bodyPr bIns="91425" rIns="91425" lIns="91425" tIns="91425" anchor="t" anchorCtr="0">
            <a:noAutofit/>
          </a:bodyPr>
          <a:lstStyle/>
          <a:p>
            <a:pPr rtl="0" lvl="0">
              <a:spcBef>
                <a:spcPts val="0"/>
              </a:spcBef>
              <a:buNone/>
            </a:pPr>
            <a:r>
              <a:rPr sz="1100" lang="en"/>
              <a:t>This is important to know, because effective colour calibration depends on constant colour accuracy of your monitor.</a:t>
            </a:r>
          </a:p>
          <a:p>
            <a:pPr rtl="0" lvl="0" indent="-304800" marL="457200">
              <a:spcBef>
                <a:spcPts val="0"/>
              </a:spcBef>
              <a:buClr>
                <a:schemeClr val="dk1"/>
              </a:buClr>
              <a:buSzPct val="100000"/>
              <a:buFont typeface="Arial"/>
              <a:buAutoNum type="arabicPeriod"/>
            </a:pPr>
            <a:r>
              <a:rPr sz="1200" lang="en">
                <a:solidFill>
                  <a:srgbClr val="0000FF"/>
                </a:solidFill>
              </a:rPr>
              <a:t>TN </a:t>
            </a:r>
            <a:r>
              <a:rPr sz="1200" lang="en"/>
              <a:t>(Twisted Nematic) – the most popular and cheapest used by almost all manufacturers. Great for watching movies and playing games, because they have fast refresh rates. But they have very limited viewing angles and in most cases, cannot accurately reproduce colors. In addition, these monitors can only represent 6-bits of color unable to display true 24-bit colour; instead having to resort to dithering and therefore they are only capable of displaying a very limited gamut of colours.</a:t>
            </a:r>
            <a:br>
              <a:rPr sz="1200" lang="en"/>
            </a:br>
          </a:p>
          <a:p>
            <a:pPr rtl="0" lvl="0" indent="-304800" marL="457200">
              <a:spcBef>
                <a:spcPts val="0"/>
              </a:spcBef>
              <a:buClr>
                <a:schemeClr val="dk1"/>
              </a:buClr>
              <a:buSzPct val="100000"/>
              <a:buFont typeface="Arial"/>
              <a:buAutoNum type="arabicPeriod"/>
            </a:pPr>
            <a:r>
              <a:rPr sz="1200" lang="en">
                <a:solidFill>
                  <a:srgbClr val="0000FF"/>
                </a:solidFill>
              </a:rPr>
              <a:t>IPS </a:t>
            </a:r>
            <a:r>
              <a:rPr sz="1200" lang="en"/>
              <a:t>(In-Plane Switching) – compared to TN, IPS monitors are true 8-bit (full color reproduction with no dithering), have much wider viewing angles and are capable of accurately reproducing a much bigger color gamut. They are more expensive and are primarily used for professional photography and design. Many of the high-end Apple screens, including the new iPad.</a:t>
            </a:r>
            <a:br>
              <a:rPr sz="1200" lang="en"/>
            </a:br>
          </a:p>
          <a:p>
            <a:pPr rtl="0" lvl="0" indent="-304800" marL="457200">
              <a:spcBef>
                <a:spcPts val="0"/>
              </a:spcBef>
              <a:buClr>
                <a:schemeClr val="dk1"/>
              </a:buClr>
              <a:buSzPct val="100000"/>
              <a:buFont typeface="Arial"/>
              <a:buAutoNum type="arabicPeriod"/>
            </a:pPr>
            <a:r>
              <a:rPr sz="1200" lang="en">
                <a:solidFill>
                  <a:srgbClr val="0000FF"/>
                </a:solidFill>
              </a:rPr>
              <a:t>MVA </a:t>
            </a:r>
            <a:r>
              <a:rPr sz="1200" lang="en"/>
              <a:t>(Multi-domain Vertical Alignment) – sits between TN and IPS, offering good viewing angles and fast refresh rates, better brightness and colour reproduction than TN, but definitely worse than IPS. Similar to IPS, MVA monitors are also 8-bit.</a:t>
            </a:r>
            <a:br>
              <a:rPr sz="1200" lang="en"/>
            </a:br>
          </a:p>
          <a:p>
            <a:pPr rtl="0" lvl="0" indent="-304800" marL="457200">
              <a:spcBef>
                <a:spcPts val="0"/>
              </a:spcBef>
              <a:buClr>
                <a:schemeClr val="dk1"/>
              </a:buClr>
              <a:buSzPct val="100000"/>
              <a:buFont typeface="Arial"/>
              <a:buAutoNum type="arabicPeriod"/>
            </a:pPr>
            <a:r>
              <a:rPr sz="1200" lang="en">
                <a:solidFill>
                  <a:srgbClr val="0000FF"/>
                </a:solidFill>
              </a:rPr>
              <a:t>PVA </a:t>
            </a:r>
            <a:r>
              <a:rPr sz="1200" lang="en"/>
              <a:t>(Patterned Vertical Alignment) – an alternative version of MVA, but with a higher contrast ratio. The latest “S-PVA” offers excellent viewing angles, fast response times, 8-bit colour gamut and very good colour reproduction.</a:t>
            </a:r>
          </a:p>
          <a:p>
            <a:pPr>
              <a:spcBef>
                <a:spcPts val="0"/>
              </a:spcBef>
              <a:buNone/>
            </a:pPr>
            <a:r>
              <a:t/>
            </a: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y="0" x="0"/>
          <a:ext cy="0" cx="0"/>
          <a:chOff y="0" x="0"/>
          <a:chExt cy="0" cx="0"/>
        </a:xfrm>
      </p:grpSpPr>
      <p:sp>
        <p:nvSpPr>
          <p:cNvPr id="158" name="Shape 15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Visual vs Hardware Calibration</a:t>
            </a:r>
          </a:p>
        </p:txBody>
      </p:sp>
      <p:sp>
        <p:nvSpPr>
          <p:cNvPr id="159" name="Shape 15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1800" lang="en"/>
              <a:t>To accurately profile a monitor, the colours that the screen outputs need to be analysed and compared with real colours. </a:t>
            </a:r>
          </a:p>
          <a:p>
            <a:pPr rtl="0">
              <a:spcBef>
                <a:spcPts val="0"/>
              </a:spcBef>
              <a:buNone/>
            </a:pPr>
            <a:r>
              <a:t/>
            </a:r>
            <a:endParaRPr sz="1400"/>
          </a:p>
          <a:p>
            <a:pPr rtl="0">
              <a:spcBef>
                <a:spcPts val="0"/>
              </a:spcBef>
              <a:buNone/>
            </a:pPr>
            <a:r>
              <a:rPr sz="1800" lang="en"/>
              <a:t>Visual calibration is difficult as you are relying on both your vision and perception of colours. That said, there are free tools and websites that allow you to get close and improve on a non-calibrated monitor</a:t>
            </a:r>
          </a:p>
          <a:p>
            <a:pPr rtl="0">
              <a:spcBef>
                <a:spcPts val="0"/>
              </a:spcBef>
              <a:buNone/>
            </a:pPr>
            <a:r>
              <a:t/>
            </a:r>
            <a:endParaRPr sz="1800"/>
          </a:p>
          <a:p>
            <a:pPr>
              <a:spcBef>
                <a:spcPts val="0"/>
              </a:spcBef>
              <a:buNone/>
            </a:pPr>
            <a:r>
              <a:rPr sz="1800" lang="en"/>
              <a:t>Hardware calibration works by analysing the colours by an external device that does colour and gamma comparisons, then generates a custom profile which allows automated corrections to be applied to colours and gamma via proprietary software.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y="0" x="0"/>
          <a:ext cy="0" cx="0"/>
          <a:chOff y="0" x="0"/>
          <a:chExt cy="0" cx="0"/>
        </a:xfrm>
      </p:grpSpPr>
      <p:pic>
        <p:nvPicPr>
          <p:cNvPr id="164" name="Shape 164"/>
          <p:cNvPicPr preferRelativeResize="0"/>
          <p:nvPr/>
        </p:nvPicPr>
        <p:blipFill>
          <a:blip r:embed="rId3">
            <a:alphaModFix/>
          </a:blip>
          <a:stretch>
            <a:fillRect/>
          </a:stretch>
        </p:blipFill>
        <p:spPr>
          <a:xfrm>
            <a:off y="204787" x="1524000"/>
            <a:ext cy="4733925" cx="60960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pic>
        <p:nvPicPr>
          <p:cNvPr id="169" name="Shape 169"/>
          <p:cNvPicPr preferRelativeResize="0"/>
          <p:nvPr/>
        </p:nvPicPr>
        <p:blipFill>
          <a:blip r:embed="rId3">
            <a:alphaModFix/>
          </a:blip>
          <a:stretch>
            <a:fillRect/>
          </a:stretch>
        </p:blipFill>
        <p:spPr>
          <a:xfrm>
            <a:off y="204787" x="1524000"/>
            <a:ext cy="4733925" cx="609600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y="0" x="0"/>
          <a:ext cy="0" cx="0"/>
          <a:chOff y="0" x="0"/>
          <a:chExt cy="0" cx="0"/>
        </a:xfrm>
      </p:grpSpPr>
      <p:pic>
        <p:nvPicPr>
          <p:cNvPr id="174" name="Shape 174"/>
          <p:cNvPicPr preferRelativeResize="0"/>
          <p:nvPr/>
        </p:nvPicPr>
        <p:blipFill>
          <a:blip r:embed="rId3">
            <a:alphaModFix/>
          </a:blip>
          <a:stretch>
            <a:fillRect/>
          </a:stretch>
        </p:blipFill>
        <p:spPr>
          <a:xfrm>
            <a:off y="1740962" x="2190350"/>
            <a:ext cy="2143125" cx="47625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y="0" x="0"/>
          <a:ext cy="0" cx="0"/>
          <a:chOff y="0" x="0"/>
          <a:chExt cy="0" cx="0"/>
        </a:xfrm>
      </p:grpSpPr>
      <p:sp>
        <p:nvSpPr>
          <p:cNvPr id="61" name="Shape 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What’s this all about then?</a:t>
            </a:r>
          </a:p>
        </p:txBody>
      </p:sp>
      <p:pic>
        <p:nvPicPr>
          <p:cNvPr id="62" name="Shape 62"/>
          <p:cNvPicPr preferRelativeResize="0"/>
          <p:nvPr/>
        </p:nvPicPr>
        <p:blipFill>
          <a:blip r:embed="rId3">
            <a:alphaModFix/>
          </a:blip>
          <a:stretch>
            <a:fillRect/>
          </a:stretch>
        </p:blipFill>
        <p:spPr>
          <a:xfrm>
            <a:off y="2932075" x="5777803"/>
            <a:ext cy="1915124" cx="3236672"/>
          </a:xfrm>
          <a:prstGeom prst="rect">
            <a:avLst/>
          </a:prstGeom>
          <a:noFill/>
          <a:ln>
            <a:noFill/>
          </a:ln>
        </p:spPr>
      </p:pic>
      <p:pic>
        <p:nvPicPr>
          <p:cNvPr id="63" name="Shape 63"/>
          <p:cNvPicPr preferRelativeResize="0"/>
          <p:nvPr/>
        </p:nvPicPr>
        <p:blipFill>
          <a:blip r:embed="rId4">
            <a:alphaModFix/>
          </a:blip>
          <a:stretch>
            <a:fillRect/>
          </a:stretch>
        </p:blipFill>
        <p:spPr>
          <a:xfrm>
            <a:off y="1076325" x="2499825"/>
            <a:ext cy="2686050" cx="3333750"/>
          </a:xfrm>
          <a:prstGeom prst="rect">
            <a:avLst/>
          </a:prstGeom>
          <a:noFill/>
          <a:ln>
            <a:noFill/>
          </a:ln>
        </p:spPr>
      </p:pic>
      <p:pic>
        <p:nvPicPr>
          <p:cNvPr id="64" name="Shape 64"/>
          <p:cNvPicPr preferRelativeResize="0"/>
          <p:nvPr/>
        </p:nvPicPr>
        <p:blipFill>
          <a:blip r:embed="rId5">
            <a:alphaModFix/>
          </a:blip>
          <a:stretch>
            <a:fillRect/>
          </a:stretch>
        </p:blipFill>
        <p:spPr>
          <a:xfrm>
            <a:off y="2797525" x="295473"/>
            <a:ext cy="1671399" cx="2144949"/>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y="0" x="0"/>
          <a:ext cy="0" cx="0"/>
          <a:chOff y="0" x="0"/>
          <a:chExt cy="0" cx="0"/>
        </a:xfrm>
      </p:grpSpPr>
      <p:pic>
        <p:nvPicPr>
          <p:cNvPr id="179" name="Shape 179"/>
          <p:cNvPicPr preferRelativeResize="0"/>
          <p:nvPr/>
        </p:nvPicPr>
        <p:blipFill>
          <a:blip r:embed="rId3">
            <a:alphaModFix/>
          </a:blip>
          <a:stretch>
            <a:fillRect/>
          </a:stretch>
        </p:blipFill>
        <p:spPr>
          <a:xfrm>
            <a:off y="845750" x="2177350"/>
            <a:ext cy="3963025" cx="489262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y="0" x="0"/>
          <a:ext cy="0" cx="0"/>
          <a:chOff y="0" x="0"/>
          <a:chExt cy="0" cx="0"/>
        </a:xfrm>
      </p:grpSpPr>
      <p:pic>
        <p:nvPicPr>
          <p:cNvPr id="184" name="Shape 184"/>
          <p:cNvPicPr preferRelativeResize="0"/>
          <p:nvPr/>
        </p:nvPicPr>
        <p:blipFill>
          <a:blip r:embed="rId3">
            <a:alphaModFix/>
          </a:blip>
          <a:stretch>
            <a:fillRect/>
          </a:stretch>
        </p:blipFill>
        <p:spPr>
          <a:xfrm>
            <a:off y="666750" x="2362200"/>
            <a:ext cy="3810000" cx="44196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pic>
        <p:nvPicPr>
          <p:cNvPr id="189" name="Shape 189"/>
          <p:cNvPicPr preferRelativeResize="0"/>
          <p:nvPr/>
        </p:nvPicPr>
        <p:blipFill>
          <a:blip r:embed="rId3">
            <a:alphaModFix/>
          </a:blip>
          <a:stretch>
            <a:fillRect/>
          </a:stretch>
        </p:blipFill>
        <p:spPr>
          <a:xfrm>
            <a:off y="1376362" x="3114675"/>
            <a:ext cy="2390775" cx="291465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y="0" x="0"/>
          <a:ext cy="0" cx="0"/>
          <a:chOff y="0" x="0"/>
          <a:chExt cy="0" cx="0"/>
        </a:xfrm>
      </p:grpSpPr>
      <p:pic>
        <p:nvPicPr>
          <p:cNvPr id="194" name="Shape 194"/>
          <p:cNvPicPr preferRelativeResize="0"/>
          <p:nvPr/>
        </p:nvPicPr>
        <p:blipFill>
          <a:blip r:embed="rId3">
            <a:alphaModFix/>
          </a:blip>
          <a:stretch>
            <a:fillRect/>
          </a:stretch>
        </p:blipFill>
        <p:spPr>
          <a:xfrm>
            <a:off y="1281112" x="2695575"/>
            <a:ext cy="2581275" cx="375285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y="0" x="0"/>
          <a:ext cy="0" cx="0"/>
          <a:chOff y="0" x="0"/>
          <a:chExt cy="0" cx="0"/>
        </a:xfrm>
      </p:grpSpPr>
      <p:sp>
        <p:nvSpPr>
          <p:cNvPr id="199" name="Shape 19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Software Calibration</a:t>
            </a:r>
          </a:p>
        </p:txBody>
      </p:sp>
      <p:sp>
        <p:nvSpPr>
          <p:cNvPr id="200" name="Shape 20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lnSpc>
                <a:spcPct val="150000"/>
              </a:lnSpc>
              <a:spcBef>
                <a:spcPts val="0"/>
              </a:spcBef>
              <a:buClr>
                <a:schemeClr val="dk1"/>
              </a:buClr>
              <a:buSzPct val="100000"/>
              <a:buFont typeface="Arial"/>
              <a:buAutoNum type="arabicPeriod"/>
            </a:pPr>
            <a:r>
              <a:rPr u="sng" sz="1800" lang="en">
                <a:solidFill>
                  <a:schemeClr val="hlink"/>
                </a:solidFill>
                <a:hlinkClick r:id="rId3"/>
              </a:rPr>
              <a:t>https://www.photofriday.com/calibrate.php</a:t>
            </a:r>
          </a:p>
          <a:p>
            <a:pPr rtl="0" lvl="0" indent="-342900" marL="457200">
              <a:lnSpc>
                <a:spcPct val="150000"/>
              </a:lnSpc>
              <a:spcBef>
                <a:spcPts val="0"/>
              </a:spcBef>
              <a:buClr>
                <a:schemeClr val="dk1"/>
              </a:buClr>
              <a:buSzPct val="100000"/>
              <a:buFont typeface="Arial"/>
              <a:buAutoNum type="arabicPeriod"/>
            </a:pPr>
            <a:r>
              <a:rPr u="sng" sz="1800" lang="en">
                <a:solidFill>
                  <a:schemeClr val="hlink"/>
                </a:solidFill>
                <a:hlinkClick r:id="rId4"/>
              </a:rPr>
              <a:t>http://displaycalibration.com/</a:t>
            </a:r>
          </a:p>
          <a:p>
            <a:pPr rtl="0" lvl="0" indent="-342900" marL="457200">
              <a:lnSpc>
                <a:spcPct val="150000"/>
              </a:lnSpc>
              <a:spcBef>
                <a:spcPts val="0"/>
              </a:spcBef>
              <a:buClr>
                <a:schemeClr val="dk1"/>
              </a:buClr>
              <a:buSzPct val="100000"/>
              <a:buFont typeface="Arial"/>
              <a:buAutoNum type="arabicPeriod"/>
            </a:pPr>
            <a:r>
              <a:rPr u="sng" sz="1800" lang="en">
                <a:solidFill>
                  <a:schemeClr val="hlink"/>
                </a:solidFill>
                <a:hlinkClick r:id="rId5"/>
              </a:rPr>
              <a:t>http://www.calibrize.com/</a:t>
            </a:r>
          </a:p>
          <a:p>
            <a:pPr rtl="0" lvl="0" indent="-342900" marL="457200">
              <a:lnSpc>
                <a:spcPct val="150000"/>
              </a:lnSpc>
              <a:spcBef>
                <a:spcPts val="0"/>
              </a:spcBef>
              <a:buClr>
                <a:schemeClr val="dk1"/>
              </a:buClr>
              <a:buSzPct val="100000"/>
              <a:buFont typeface="Arial"/>
              <a:buAutoNum type="arabicPeriod"/>
            </a:pPr>
            <a:r>
              <a:rPr u="sng" sz="1800" lang="en">
                <a:solidFill>
                  <a:schemeClr val="hlink"/>
                </a:solidFill>
                <a:hlinkClick r:id="rId6"/>
              </a:rPr>
              <a:t>http://tft.vanity.dk/monitorTest_scale.html</a:t>
            </a:r>
          </a:p>
          <a:p>
            <a:pPr rtl="0" lvl="0" indent="-342900" marL="457200">
              <a:lnSpc>
                <a:spcPct val="150000"/>
              </a:lnSpc>
              <a:spcBef>
                <a:spcPts val="0"/>
              </a:spcBef>
              <a:buClr>
                <a:schemeClr val="dk1"/>
              </a:buClr>
              <a:buSzPct val="100000"/>
              <a:buFont typeface="Arial"/>
              <a:buAutoNum type="arabicPeriod"/>
            </a:pPr>
            <a:r>
              <a:rPr u="sng" sz="1800" lang="en">
                <a:solidFill>
                  <a:schemeClr val="hlink"/>
                </a:solidFill>
                <a:hlinkClick r:id="rId7"/>
              </a:rPr>
              <a:t>http://www.lagom.nl/lcd-test/</a:t>
            </a:r>
            <a:r>
              <a:rPr sz="1800" lang="en"/>
              <a:t> </a:t>
            </a:r>
          </a:p>
          <a:p>
            <a:pPr rtl="0" lvl="0" indent="-342900" marL="457200">
              <a:lnSpc>
                <a:spcPct val="150000"/>
              </a:lnSpc>
              <a:spcBef>
                <a:spcPts val="0"/>
              </a:spcBef>
              <a:buClr>
                <a:schemeClr val="dk1"/>
              </a:buClr>
              <a:buSzPct val="100000"/>
              <a:buFont typeface="Arial"/>
              <a:buAutoNum type="arabicPeriod"/>
            </a:pPr>
            <a:r>
              <a:rPr u="sng" sz="1800" lang="en">
                <a:solidFill>
                  <a:schemeClr val="hlink"/>
                </a:solidFill>
                <a:hlinkClick r:id="rId8"/>
              </a:rPr>
              <a:t>http://www.quickgamma.de/indexen.html</a:t>
            </a:r>
            <a:r>
              <a:rPr sz="1800" lang="en"/>
              <a:t> (download utility)</a:t>
            </a:r>
          </a:p>
          <a:p>
            <a:pPr rtl="0" lvl="0" indent="-342900" marL="457200">
              <a:lnSpc>
                <a:spcPct val="150000"/>
              </a:lnSpc>
              <a:spcBef>
                <a:spcPts val="0"/>
              </a:spcBef>
              <a:buClr>
                <a:schemeClr val="dk1"/>
              </a:buClr>
              <a:buSzPct val="100000"/>
              <a:buFont typeface="Arial"/>
              <a:buAutoNum type="arabicPeriod"/>
            </a:pPr>
            <a:r>
              <a:rPr sz="1800" lang="en"/>
              <a:t>Windows built-in software calibration</a:t>
            </a:r>
          </a:p>
          <a:p>
            <a:pPr rtl="0" lvl="0" indent="-342900" marL="457200">
              <a:lnSpc>
                <a:spcPct val="150000"/>
              </a:lnSpc>
              <a:spcBef>
                <a:spcPts val="0"/>
              </a:spcBef>
              <a:buClr>
                <a:schemeClr val="dk1"/>
              </a:buClr>
              <a:buSzPct val="100000"/>
              <a:buFont typeface="Arial"/>
              <a:buAutoNum type="arabicPeriod"/>
            </a:pPr>
            <a:r>
              <a:rPr sz="1800" lang="en"/>
              <a:t>Mac built-in software calibration</a:t>
            </a:r>
          </a:p>
          <a:p>
            <a:pPr lvl="0">
              <a:spcBef>
                <a:spcPts val="0"/>
              </a:spcBef>
              <a:buNone/>
            </a:pPr>
            <a:r>
              <a:t/>
            </a:r>
            <a:endParaRPr sz="1800"/>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y="0" x="0"/>
          <a:ext cy="0" cx="0"/>
          <a:chOff y="0" x="0"/>
          <a:chExt cy="0" cx="0"/>
        </a:xfrm>
      </p:grpSpPr>
      <p:sp>
        <p:nvSpPr>
          <p:cNvPr id="205" name="Shape 20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206" name="Shape 206"/>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207" name="Shape 207"/>
          <p:cNvPicPr preferRelativeResize="0"/>
          <p:nvPr/>
        </p:nvPicPr>
        <p:blipFill>
          <a:blip r:embed="rId3">
            <a:alphaModFix/>
          </a:blip>
          <a:stretch>
            <a:fillRect/>
          </a:stretch>
        </p:blipFill>
        <p:spPr>
          <a:xfrm>
            <a:off y="162000" x="841093"/>
            <a:ext cy="4763849" cx="752775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y="0" x="0"/>
          <a:ext cy="0" cx="0"/>
          <a:chOff y="0" x="0"/>
          <a:chExt cy="0" cx="0"/>
        </a:xfrm>
      </p:grpSpPr>
      <p:sp>
        <p:nvSpPr>
          <p:cNvPr id="212" name="Shape 21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213" name="Shape 21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214" name="Shape 214"/>
          <p:cNvPicPr preferRelativeResize="0"/>
          <p:nvPr/>
        </p:nvPicPr>
        <p:blipFill>
          <a:blip r:embed="rId3">
            <a:alphaModFix/>
          </a:blip>
          <a:stretch>
            <a:fillRect/>
          </a:stretch>
        </p:blipFill>
        <p:spPr>
          <a:xfrm>
            <a:off y="233362" x="1724025"/>
            <a:ext cy="4676775" cx="569595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sp>
        <p:nvSpPr>
          <p:cNvPr id="219" name="Shape 21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Windows Colour Calibration</a:t>
            </a:r>
          </a:p>
        </p:txBody>
      </p:sp>
      <p:sp>
        <p:nvSpPr>
          <p:cNvPr id="220" name="Shape 22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1800" lang="en"/>
              <a:t>From the </a:t>
            </a:r>
            <a:r>
              <a:rPr sz="1800" lang="en">
                <a:solidFill>
                  <a:srgbClr val="0000FF"/>
                </a:solidFill>
              </a:rPr>
              <a:t>Windows Search Box</a:t>
            </a:r>
          </a:p>
          <a:p>
            <a:pPr rtl="0">
              <a:spcBef>
                <a:spcPts val="0"/>
              </a:spcBef>
              <a:buNone/>
            </a:pPr>
            <a:r>
              <a:rPr sz="1800" lang="en"/>
              <a:t>enter “</a:t>
            </a:r>
            <a:r>
              <a:rPr sz="1800" lang="en" i="1">
                <a:solidFill>
                  <a:srgbClr val="0000FF"/>
                </a:solidFill>
              </a:rPr>
              <a:t>calibrate display</a:t>
            </a:r>
            <a:r>
              <a:rPr sz="1800" lang="en"/>
              <a:t>”</a:t>
            </a:r>
          </a:p>
          <a:p>
            <a:pPr rtl="0">
              <a:spcBef>
                <a:spcPts val="0"/>
              </a:spcBef>
              <a:buNone/>
            </a:pPr>
            <a:r>
              <a:t/>
            </a:r>
            <a:endParaRPr sz="1800"/>
          </a:p>
          <a:p>
            <a:pPr rtl="0">
              <a:spcBef>
                <a:spcPts val="0"/>
              </a:spcBef>
              <a:buNone/>
            </a:pPr>
            <a:r>
              <a:rPr sz="1800" lang="en"/>
              <a:t>Execute </a:t>
            </a:r>
            <a:r>
              <a:rPr sz="1800" lang="en" i="1">
                <a:solidFill>
                  <a:srgbClr val="0000FF"/>
                </a:solidFill>
              </a:rPr>
              <a:t>Calibrate Display Color</a:t>
            </a:r>
            <a:r>
              <a:rPr sz="1800" lang="en"/>
              <a:t>.</a:t>
            </a:r>
          </a:p>
          <a:p>
            <a:pPr rtl="0">
              <a:spcBef>
                <a:spcPts val="0"/>
              </a:spcBef>
              <a:buNone/>
            </a:pPr>
            <a:r>
              <a:t/>
            </a:r>
            <a:endParaRPr sz="1800"/>
          </a:p>
          <a:p>
            <a:pPr>
              <a:spcBef>
                <a:spcPts val="0"/>
              </a:spcBef>
              <a:buNone/>
            </a:pPr>
            <a:r>
              <a:rPr sz="1800" lang="en"/>
              <a:t>Follow the on-screen prompts.</a:t>
            </a:r>
          </a:p>
        </p:txBody>
      </p:sp>
      <p:pic>
        <p:nvPicPr>
          <p:cNvPr id="221" name="Shape 221"/>
          <p:cNvPicPr preferRelativeResize="0"/>
          <p:nvPr/>
        </p:nvPicPr>
        <p:blipFill>
          <a:blip r:embed="rId3">
            <a:alphaModFix/>
          </a:blip>
          <a:stretch>
            <a:fillRect/>
          </a:stretch>
        </p:blipFill>
        <p:spPr>
          <a:xfrm>
            <a:off y="1433625" x="4093274"/>
            <a:ext cy="3348750" cx="446874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y="0" x="0"/>
          <a:ext cy="0" cx="0"/>
          <a:chOff y="0" x="0"/>
          <a:chExt cy="0" cx="0"/>
        </a:xfrm>
      </p:grpSpPr>
      <p:sp>
        <p:nvSpPr>
          <p:cNvPr id="226" name="Shape 226"/>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Apple Mac Colour Calibration</a:t>
            </a:r>
          </a:p>
        </p:txBody>
      </p:sp>
      <p:sp>
        <p:nvSpPr>
          <p:cNvPr id="227" name="Shape 227"/>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1800" lang="en"/>
              <a:t>From the </a:t>
            </a:r>
            <a:r>
              <a:rPr sz="1800" lang="en">
                <a:solidFill>
                  <a:srgbClr val="0000FF"/>
                </a:solidFill>
              </a:rPr>
              <a:t>Apple Menu</a:t>
            </a:r>
            <a:r>
              <a:rPr sz="1800" lang="en"/>
              <a:t> choose </a:t>
            </a:r>
          </a:p>
          <a:p>
            <a:pPr rtl="0">
              <a:spcBef>
                <a:spcPts val="0"/>
              </a:spcBef>
              <a:buNone/>
            </a:pPr>
            <a:r>
              <a:rPr sz="1800" lang="en">
                <a:solidFill>
                  <a:srgbClr val="0000FF"/>
                </a:solidFill>
              </a:rPr>
              <a:t>System Preferences</a:t>
            </a:r>
            <a:r>
              <a:rPr sz="1800" lang="en"/>
              <a:t> =&gt; </a:t>
            </a:r>
            <a:r>
              <a:rPr sz="1800" lang="en" i="1">
                <a:solidFill>
                  <a:srgbClr val="0000FF"/>
                </a:solidFill>
              </a:rPr>
              <a:t>Displays</a:t>
            </a:r>
            <a:r>
              <a:rPr sz="1800" lang="en"/>
              <a:t>,</a:t>
            </a:r>
          </a:p>
          <a:p>
            <a:pPr rtl="0" lvl="0">
              <a:spcBef>
                <a:spcPts val="0"/>
              </a:spcBef>
              <a:buNone/>
            </a:pPr>
            <a:r>
              <a:rPr sz="1800" lang="en" i="1">
                <a:solidFill>
                  <a:srgbClr val="0000FF"/>
                </a:solidFill>
              </a:rPr>
              <a:t>Color </a:t>
            </a:r>
            <a:r>
              <a:rPr sz="1800" lang="en"/>
              <a:t>and then </a:t>
            </a:r>
            <a:r>
              <a:rPr sz="1800" lang="en" i="1">
                <a:solidFill>
                  <a:srgbClr val="0000FF"/>
                </a:solidFill>
              </a:rPr>
              <a:t>Calibrate</a:t>
            </a:r>
            <a:r>
              <a:rPr sz="1800" lang="en"/>
              <a:t>.</a:t>
            </a:r>
          </a:p>
          <a:p>
            <a:pPr rtl="0">
              <a:spcBef>
                <a:spcPts val="0"/>
              </a:spcBef>
              <a:buNone/>
            </a:pPr>
            <a:r>
              <a:t/>
            </a:r>
            <a:endParaRPr sz="1800"/>
          </a:p>
          <a:p>
            <a:pPr rtl="0">
              <a:spcBef>
                <a:spcPts val="0"/>
              </a:spcBef>
              <a:buNone/>
            </a:pPr>
            <a:r>
              <a:rPr sz="1800" lang="en"/>
              <a:t>Display Calibrator Assistant </a:t>
            </a:r>
          </a:p>
          <a:p>
            <a:pPr rtl="0">
              <a:spcBef>
                <a:spcPts val="0"/>
              </a:spcBef>
              <a:buNone/>
            </a:pPr>
            <a:r>
              <a:rPr sz="1800" lang="en"/>
              <a:t>walks you through calibrating </a:t>
            </a:r>
          </a:p>
          <a:p>
            <a:pPr rtl="0">
              <a:spcBef>
                <a:spcPts val="0"/>
              </a:spcBef>
              <a:buNone/>
            </a:pPr>
            <a:r>
              <a:rPr sz="1800" lang="en"/>
              <a:t>your display and then creates a </a:t>
            </a:r>
          </a:p>
          <a:p>
            <a:pPr rtl="0" lvl="0">
              <a:spcBef>
                <a:spcPts val="0"/>
              </a:spcBef>
              <a:buNone/>
            </a:pPr>
            <a:r>
              <a:rPr sz="1800" lang="en"/>
              <a:t>calibrated colour profile.</a:t>
            </a:r>
          </a:p>
          <a:p>
            <a:pPr rtl="0" lvl="0">
              <a:spcBef>
                <a:spcPts val="0"/>
              </a:spcBef>
              <a:buNone/>
            </a:pPr>
            <a:r>
              <a:t/>
            </a:r>
            <a:endParaRPr/>
          </a:p>
        </p:txBody>
      </p:sp>
      <p:pic>
        <p:nvPicPr>
          <p:cNvPr id="228" name="Shape 228"/>
          <p:cNvPicPr preferRelativeResize="0"/>
          <p:nvPr/>
        </p:nvPicPr>
        <p:blipFill>
          <a:blip r:embed="rId3">
            <a:alphaModFix/>
          </a:blip>
          <a:stretch>
            <a:fillRect/>
          </a:stretch>
        </p:blipFill>
        <p:spPr>
          <a:xfrm>
            <a:off y="1237024" x="4065975"/>
            <a:ext cy="3463574" cx="4675449"/>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y="0" x="0"/>
          <a:ext cy="0" cx="0"/>
          <a:chOff y="0" x="0"/>
          <a:chExt cy="0" cx="0"/>
        </a:xfrm>
      </p:grpSpPr>
      <p:sp>
        <p:nvSpPr>
          <p:cNvPr id="233" name="Shape 233"/>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Calibration Procedure - Generic</a:t>
            </a:r>
          </a:p>
        </p:txBody>
      </p:sp>
      <p:sp>
        <p:nvSpPr>
          <p:cNvPr id="234" name="Shape 234"/>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indent="-342900" marL="457200">
              <a:lnSpc>
                <a:spcPct val="100000"/>
              </a:lnSpc>
              <a:spcBef>
                <a:spcPts val="0"/>
              </a:spcBef>
              <a:spcAft>
                <a:spcPts val="1000"/>
              </a:spcAft>
              <a:buClr>
                <a:schemeClr val="dk1"/>
              </a:buClr>
              <a:buSzPct val="100000"/>
              <a:buFont typeface="Arial"/>
              <a:buAutoNum type="arabicPeriod"/>
            </a:pPr>
            <a:r>
              <a:rPr sz="1800" lang="en"/>
              <a:t>Turn on your monitor at least a half hour before calibration so the monitor can warm up to its normal operating temperature and conditions.</a:t>
            </a:r>
          </a:p>
          <a:p>
            <a:pPr rtl="0" lvl="0" indent="-342900" marL="457200">
              <a:lnSpc>
                <a:spcPct val="100000"/>
              </a:lnSpc>
              <a:spcBef>
                <a:spcPts val="0"/>
              </a:spcBef>
              <a:spcAft>
                <a:spcPts val="1000"/>
              </a:spcAft>
              <a:buClr>
                <a:schemeClr val="dk1"/>
              </a:buClr>
              <a:buSzPct val="100000"/>
              <a:buFont typeface="Arial"/>
              <a:buAutoNum type="arabicPeriod"/>
            </a:pPr>
            <a:r>
              <a:rPr sz="1800" lang="en"/>
              <a:t>Set your monitor’s resolution to its native, default screen resolution.</a:t>
            </a:r>
          </a:p>
          <a:p>
            <a:pPr rtl="0" lvl="0" indent="-342900" marL="457200">
              <a:lnSpc>
                <a:spcPct val="100000"/>
              </a:lnSpc>
              <a:spcBef>
                <a:spcPts val="0"/>
              </a:spcBef>
              <a:spcAft>
                <a:spcPts val="1000"/>
              </a:spcAft>
              <a:buClr>
                <a:schemeClr val="dk1"/>
              </a:buClr>
              <a:buSzPct val="100000"/>
              <a:buFont typeface="Arial"/>
              <a:buAutoNum type="arabicPeriod"/>
            </a:pPr>
            <a:r>
              <a:rPr sz="1800" lang="en"/>
              <a:t>Make sure your calibrating in a room with moderate ambient lighting. The room doesn’t need to be pitch black, but you don’t want the sharp glares and color casts resulting from direct light.</a:t>
            </a:r>
          </a:p>
          <a:p>
            <a:pPr rtl="0" lvl="0" indent="-342900" marL="457200">
              <a:lnSpc>
                <a:spcPct val="100000"/>
              </a:lnSpc>
              <a:spcBef>
                <a:spcPts val="0"/>
              </a:spcBef>
              <a:spcAft>
                <a:spcPts val="1000"/>
              </a:spcAft>
              <a:buClr>
                <a:schemeClr val="dk1"/>
              </a:buClr>
              <a:buSzPct val="100000"/>
              <a:buFont typeface="Arial"/>
              <a:buAutoNum type="arabicPeriod"/>
            </a:pPr>
            <a:r>
              <a:rPr sz="1800" lang="en"/>
              <a:t>Familiarise yourself with your monitor’s display controls. They may be located on the monitor itself, on the keyboard, or within the operating system control panel.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sp>
        <p:nvSpPr>
          <p:cNvPr id="69" name="Shape 6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The Problem</a:t>
            </a:r>
          </a:p>
        </p:txBody>
      </p:sp>
      <p:sp>
        <p:nvSpPr>
          <p:cNvPr id="70" name="Shape 70"/>
          <p:cNvSpPr txBox="1"/>
          <p:nvPr>
            <p:ph idx="1" type="body"/>
          </p:nvPr>
        </p:nvSpPr>
        <p:spPr>
          <a:xfrm>
            <a:off y="1047750" x="457200"/>
            <a:ext cy="3725699" cx="8229600"/>
          </a:xfrm>
          <a:prstGeom prst="rect">
            <a:avLst/>
          </a:prstGeom>
        </p:spPr>
        <p:txBody>
          <a:bodyPr bIns="91425" rIns="91425" lIns="91425" tIns="91425" anchor="t" anchorCtr="0">
            <a:noAutofit/>
          </a:bodyPr>
          <a:lstStyle/>
          <a:p>
            <a:pPr rtl="0" lvl="0">
              <a:lnSpc>
                <a:spcPct val="115000"/>
              </a:lnSpc>
              <a:spcBef>
                <a:spcPts val="0"/>
              </a:spcBef>
              <a:buClr>
                <a:schemeClr val="dk1"/>
              </a:buClr>
              <a:buSzPct val="78571"/>
              <a:buFont typeface="Arial"/>
              <a:buNone/>
            </a:pPr>
            <a:r>
              <a:rPr sz="1400" lang="en"/>
              <a:t>Joe paints his boat using three pots of Dulux Paint, he mixes them up with the following ratios. Dave sees Joes boat and wants the same colour Joe gives him the ratios of RGB but Dave uses Crown paints. It is immediately apparent that the colours don’t match. The numbers on their own are not sufficient to accurately define a particular colour. Monitors and printers share this basic problem not all primary colours and inks are the same shade.  A common problem is that the print doesn’t look the same as the monitor.</a:t>
            </a:r>
          </a:p>
          <a:p>
            <a:pPr>
              <a:spcBef>
                <a:spcPts val="0"/>
              </a:spcBef>
              <a:buNone/>
            </a:pPr>
            <a:r>
              <a:t/>
            </a:r>
            <a:endParaRPr sz="1100"/>
          </a:p>
        </p:txBody>
      </p:sp>
      <p:pic>
        <p:nvPicPr>
          <p:cNvPr id="71" name="Shape 71"/>
          <p:cNvPicPr preferRelativeResize="0"/>
          <p:nvPr/>
        </p:nvPicPr>
        <p:blipFill>
          <a:blip r:embed="rId3">
            <a:alphaModFix/>
          </a:blip>
          <a:stretch>
            <a:fillRect/>
          </a:stretch>
        </p:blipFill>
        <p:spPr>
          <a:xfrm>
            <a:off y="2837025" x="1349100"/>
            <a:ext cy="1962150" cx="2571750"/>
          </a:xfrm>
          <a:prstGeom prst="rect">
            <a:avLst/>
          </a:prstGeom>
          <a:noFill/>
          <a:ln>
            <a:noFill/>
          </a:ln>
        </p:spPr>
      </p:pic>
      <p:pic>
        <p:nvPicPr>
          <p:cNvPr id="72" name="Shape 72"/>
          <p:cNvPicPr preferRelativeResize="0"/>
          <p:nvPr/>
        </p:nvPicPr>
        <p:blipFill>
          <a:blip r:embed="rId4">
            <a:alphaModFix/>
          </a:blip>
          <a:stretch>
            <a:fillRect/>
          </a:stretch>
        </p:blipFill>
        <p:spPr>
          <a:xfrm>
            <a:off y="2855169" x="5372100"/>
            <a:ext cy="1914525" cx="2514600"/>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y="0" x="0"/>
          <a:ext cy="0" cx="0"/>
          <a:chOff y="0" x="0"/>
          <a:chExt cy="0" cx="0"/>
        </a:xfrm>
      </p:grpSpPr>
      <p:sp>
        <p:nvSpPr>
          <p:cNvPr id="239" name="Shape 239"/>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Calibration Procedure - Colorimeter</a:t>
            </a:r>
          </a:p>
        </p:txBody>
      </p:sp>
      <p:sp>
        <p:nvSpPr>
          <p:cNvPr id="240" name="Shape 240"/>
          <p:cNvSpPr txBox="1"/>
          <p:nvPr>
            <p:ph idx="1" type="body"/>
          </p:nvPr>
        </p:nvSpPr>
        <p:spPr>
          <a:xfrm>
            <a:off y="1123950" x="457200"/>
            <a:ext cy="3789600" cx="8229600"/>
          </a:xfrm>
          <a:prstGeom prst="rect">
            <a:avLst/>
          </a:prstGeom>
        </p:spPr>
        <p:txBody>
          <a:bodyPr bIns="91425" rIns="91425" lIns="91425" tIns="91425" anchor="t" anchorCtr="0">
            <a:noAutofit/>
          </a:bodyPr>
          <a:lstStyle/>
          <a:p>
            <a:pPr rtl="0" lvl="0" indent="-342900" marL="457200">
              <a:spcBef>
                <a:spcPts val="0"/>
              </a:spcBef>
              <a:spcAft>
                <a:spcPts val="1000"/>
              </a:spcAft>
              <a:buClr>
                <a:schemeClr val="dk1"/>
              </a:buClr>
              <a:buSzPct val="100000"/>
              <a:buFont typeface="Arial"/>
              <a:buAutoNum type="arabicPeriod"/>
            </a:pPr>
            <a:r>
              <a:rPr sz="1800" lang="en"/>
              <a:t>Plug the colorimeter into the computer.</a:t>
            </a:r>
          </a:p>
          <a:p>
            <a:pPr rtl="0" lvl="0" indent="-342900" marL="457200">
              <a:spcBef>
                <a:spcPts val="0"/>
              </a:spcBef>
              <a:spcAft>
                <a:spcPts val="1000"/>
              </a:spcAft>
              <a:buClr>
                <a:schemeClr val="dk1"/>
              </a:buClr>
              <a:buSzPct val="100000"/>
              <a:buFont typeface="Arial"/>
              <a:buAutoNum type="arabicPeriod"/>
            </a:pPr>
            <a:r>
              <a:rPr sz="1800" lang="en"/>
              <a:t>Launch the calibration software that came with the device.</a:t>
            </a:r>
          </a:p>
          <a:p>
            <a:pPr rtl="0" lvl="0" indent="-342900" marL="457200">
              <a:spcBef>
                <a:spcPts val="0"/>
              </a:spcBef>
              <a:spcAft>
                <a:spcPts val="1000"/>
              </a:spcAft>
              <a:buClr>
                <a:schemeClr val="dk1"/>
              </a:buClr>
              <a:buSzPct val="100000"/>
              <a:buFont typeface="Arial"/>
              <a:buAutoNum type="arabicPeriod"/>
            </a:pPr>
            <a:r>
              <a:rPr sz="1800" lang="en"/>
              <a:t>When prompted, select the values for gamma and color temperature. If you do mostly print work set gamma to 1.8 and 5000°K (D50). If you create mostly web graphics, game assets, or other images viewed on screen, choose gamma 2.2 and 6500°K (D65).</a:t>
            </a:r>
          </a:p>
          <a:p>
            <a:pPr rtl="0" lvl="0" indent="-342900" marL="457200">
              <a:spcBef>
                <a:spcPts val="0"/>
              </a:spcBef>
              <a:spcAft>
                <a:spcPts val="1000"/>
              </a:spcAft>
              <a:buClr>
                <a:schemeClr val="dk1"/>
              </a:buClr>
              <a:buSzPct val="100000"/>
              <a:buFont typeface="Arial"/>
              <a:buAutoNum type="arabicPeriod"/>
            </a:pPr>
            <a:r>
              <a:rPr sz="1800" lang="en"/>
              <a:t>Follow the instructions to have the colorimeter measure your monitor’s colors and make any necessary adjustments.</a:t>
            </a:r>
          </a:p>
          <a:p>
            <a:pPr rtl="0" lvl="0">
              <a:spcBef>
                <a:spcPts val="0"/>
              </a:spcBef>
              <a:buNone/>
            </a:pPr>
            <a:r>
              <a:rPr sz="1800" lang="en"/>
              <a:t>Two of the most important settings are gamma and color temperature, both of which are fairly difficult concepts to understand.</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sp>
        <p:nvSpPr>
          <p:cNvPr id="245" name="Shape 245"/>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Gamma Encoding &amp; Correction</a:t>
            </a:r>
          </a:p>
        </p:txBody>
      </p:sp>
      <p:sp>
        <p:nvSpPr>
          <p:cNvPr id="246" name="Shape 24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sz="1400" lang="en"/>
              <a:t>CRTs do not behave linearly in their conversion of voltages into</a:t>
            </a:r>
            <a:br>
              <a:rPr sz="1400" lang="en"/>
            </a:br>
            <a:r>
              <a:rPr sz="1400" lang="en"/>
              <a:t>light intensities. Although modern LCD monitors do not inherently</a:t>
            </a:r>
            <a:br>
              <a:rPr sz="1400" lang="en"/>
            </a:br>
            <a:r>
              <a:rPr sz="1400" lang="en"/>
              <a:t>have this property, they are usually constructed to mimic the</a:t>
            </a:r>
            <a:br>
              <a:rPr sz="1400" lang="en"/>
            </a:br>
            <a:r>
              <a:rPr sz="1400" lang="en"/>
              <a:t>response of CRTs.</a:t>
            </a:r>
          </a:p>
          <a:p>
            <a:pPr rtl="0">
              <a:spcBef>
                <a:spcPts val="0"/>
              </a:spcBef>
              <a:buNone/>
            </a:pPr>
            <a:r>
              <a:t/>
            </a:r>
            <a:endParaRPr sz="1400"/>
          </a:p>
          <a:p>
            <a:pPr rtl="0">
              <a:spcBef>
                <a:spcPts val="0"/>
              </a:spcBef>
              <a:buNone/>
            </a:pPr>
            <a:r>
              <a:rPr sz="1400" lang="en"/>
              <a:t>Gamma is the relationship between the numerical value of a pixel</a:t>
            </a:r>
            <a:br>
              <a:rPr sz="1400" lang="en"/>
            </a:br>
            <a:r>
              <a:rPr sz="1400" lang="en"/>
              <a:t>in an image file and the brightness of that pixel when viewed on</a:t>
            </a:r>
            <a:br>
              <a:rPr sz="1400" lang="en"/>
            </a:br>
            <a:r>
              <a:rPr sz="1400" lang="en"/>
              <a:t>screen. </a:t>
            </a:r>
          </a:p>
          <a:p>
            <a:pPr rtl="0">
              <a:spcBef>
                <a:spcPts val="0"/>
              </a:spcBef>
              <a:buNone/>
            </a:pPr>
            <a:r>
              <a:t/>
            </a:r>
            <a:endParaRPr sz="1400"/>
          </a:p>
          <a:p>
            <a:pPr rtl="0" lvl="0">
              <a:spcBef>
                <a:spcPts val="0"/>
              </a:spcBef>
              <a:buNone/>
            </a:pPr>
            <a:r>
              <a:rPr sz="1400" lang="en">
                <a:solidFill>
                  <a:srgbClr val="0000FF"/>
                </a:solidFill>
              </a:rPr>
              <a:t>What this means is that</a:t>
            </a:r>
            <a:r>
              <a:rPr sz="1400" lang="en"/>
              <a:t> </a:t>
            </a:r>
            <a:r>
              <a:rPr sz="1400" lang="en">
                <a:solidFill>
                  <a:srgbClr val="0000FF"/>
                </a:solidFill>
              </a:rPr>
              <a:t>if your monitor gamma isn't set correctly, </a:t>
            </a:r>
            <a:br>
              <a:rPr sz="1400" lang="en">
                <a:solidFill>
                  <a:srgbClr val="0000FF"/>
                </a:solidFill>
              </a:rPr>
            </a:br>
            <a:r>
              <a:rPr sz="1400" lang="en">
                <a:solidFill>
                  <a:srgbClr val="0000FF"/>
                </a:solidFill>
              </a:rPr>
              <a:t>then you haven't a hope of seeing colours and tones the way that </a:t>
            </a:r>
            <a:br>
              <a:rPr sz="1400" lang="en">
                <a:solidFill>
                  <a:srgbClr val="0000FF"/>
                </a:solidFill>
              </a:rPr>
            </a:br>
            <a:r>
              <a:rPr sz="1400" lang="en">
                <a:solidFill>
                  <a:srgbClr val="0000FF"/>
                </a:solidFill>
              </a:rPr>
              <a:t>they'll appear on other people's monitors; and they won't see your </a:t>
            </a:r>
            <a:br>
              <a:rPr sz="1400" lang="en">
                <a:solidFill>
                  <a:srgbClr val="0000FF"/>
                </a:solidFill>
              </a:rPr>
            </a:br>
            <a:r>
              <a:rPr sz="1400" lang="en">
                <a:solidFill>
                  <a:srgbClr val="0000FF"/>
                </a:solidFill>
              </a:rPr>
              <a:t>images the way that you intended either. You might also have </a:t>
            </a:r>
            <a:br>
              <a:rPr sz="1400" lang="en">
                <a:solidFill>
                  <a:srgbClr val="0000FF"/>
                </a:solidFill>
              </a:rPr>
            </a:br>
            <a:r>
              <a:rPr sz="1400" lang="en">
                <a:solidFill>
                  <a:srgbClr val="0000FF"/>
                </a:solidFill>
              </a:rPr>
              <a:t>difficulty matching the output of a printer to your monitor.</a:t>
            </a:r>
          </a:p>
        </p:txBody>
      </p:sp>
      <p:pic>
        <p:nvPicPr>
          <p:cNvPr id="247" name="Shape 247"/>
          <p:cNvPicPr preferRelativeResize="0"/>
          <p:nvPr/>
        </p:nvPicPr>
        <p:blipFill>
          <a:blip r:embed="rId3">
            <a:alphaModFix/>
          </a:blip>
          <a:stretch>
            <a:fillRect/>
          </a:stretch>
        </p:blipFill>
        <p:spPr>
          <a:xfrm>
            <a:off y="1295400" x="6005512"/>
            <a:ext cy="2552700" cx="2619375"/>
          </a:xfrm>
          <a:prstGeom prst="rect">
            <a:avLst/>
          </a:prstGeom>
          <a:noFill/>
          <a:ln>
            <a:noFill/>
          </a:ln>
        </p:spPr>
      </p:pic>
      <p:sp>
        <p:nvSpPr>
          <p:cNvPr id="248" name="Shape 248"/>
          <p:cNvSpPr txBox="1"/>
          <p:nvPr/>
        </p:nvSpPr>
        <p:spPr>
          <a:xfrm>
            <a:off y="3861975" x="6127025"/>
            <a:ext cy="655500" cx="2713800"/>
          </a:xfrm>
          <a:prstGeom prst="rect">
            <a:avLst/>
          </a:prstGeom>
          <a:noFill/>
          <a:ln>
            <a:noFill/>
          </a:ln>
        </p:spPr>
        <p:txBody>
          <a:bodyPr bIns="91425" rIns="91425" lIns="91425" tIns="91425" anchor="t" anchorCtr="0">
            <a:noAutofit/>
          </a:bodyPr>
          <a:lstStyle/>
          <a:p>
            <a:pPr>
              <a:spcBef>
                <a:spcPts val="0"/>
              </a:spcBef>
              <a:buNone/>
            </a:pPr>
            <a:r>
              <a:rPr sz="1000" lang="en" i="1">
                <a:solidFill>
                  <a:schemeClr val="dk1"/>
                </a:solidFill>
              </a:rPr>
              <a:t>Gamma correction is a way of compensating for this non-linear relationship between voltage and brightness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y="0" x="0"/>
          <a:ext cy="0" cx="0"/>
          <a:chOff y="0" x="0"/>
          <a:chExt cy="0" cx="0"/>
        </a:xfrm>
      </p:grpSpPr>
      <p:pic>
        <p:nvPicPr>
          <p:cNvPr id="253" name="Shape 253"/>
          <p:cNvPicPr preferRelativeResize="0"/>
          <p:nvPr/>
        </p:nvPicPr>
        <p:blipFill>
          <a:blip r:embed="rId3">
            <a:alphaModFix/>
          </a:blip>
          <a:stretch>
            <a:fillRect/>
          </a:stretch>
        </p:blipFill>
        <p:spPr>
          <a:xfrm>
            <a:off y="241175" x="3354525"/>
            <a:ext cy="4621321" cx="5332274"/>
          </a:xfrm>
          <a:prstGeom prst="rect">
            <a:avLst/>
          </a:prstGeom>
          <a:noFill/>
          <a:ln>
            <a:noFill/>
          </a:ln>
        </p:spPr>
      </p:pic>
      <p:sp>
        <p:nvSpPr>
          <p:cNvPr id="254" name="Shape 254"/>
          <p:cNvSpPr txBox="1"/>
          <p:nvPr>
            <p:ph type="title"/>
          </p:nvPr>
        </p:nvSpPr>
        <p:spPr>
          <a:xfrm>
            <a:off y="205975" x="457200"/>
            <a:ext cy="857400" cx="2585099"/>
          </a:xfrm>
          <a:prstGeom prst="rect">
            <a:avLst/>
          </a:prstGeom>
        </p:spPr>
        <p:txBody>
          <a:bodyPr bIns="91425" rIns="91425" lIns="91425" tIns="91425" anchor="b" anchorCtr="0">
            <a:noAutofit/>
          </a:bodyPr>
          <a:lstStyle/>
          <a:p>
            <a:pPr rtl="0" lvl="0">
              <a:spcBef>
                <a:spcPts val="0"/>
              </a:spcBef>
              <a:buNone/>
            </a:pPr>
            <a:r>
              <a:rPr lang="en"/>
              <a:t>Gamma</a:t>
            </a:r>
          </a:p>
        </p:txBody>
      </p:sp>
      <p:sp>
        <p:nvSpPr>
          <p:cNvPr id="255" name="Shape 255"/>
          <p:cNvSpPr txBox="1"/>
          <p:nvPr>
            <p:ph idx="1" type="body"/>
          </p:nvPr>
        </p:nvSpPr>
        <p:spPr>
          <a:xfrm>
            <a:off y="1202975" x="522050"/>
            <a:ext cy="2244299" cx="2832599"/>
          </a:xfrm>
          <a:prstGeom prst="rect">
            <a:avLst/>
          </a:prstGeom>
          <a:solidFill>
            <a:srgbClr val="FFFFFF"/>
          </a:solidFill>
        </p:spPr>
        <p:txBody>
          <a:bodyPr bIns="91425" rIns="91425" lIns="91425" tIns="91425" anchor="t" anchorCtr="0">
            <a:noAutofit/>
          </a:bodyPr>
          <a:lstStyle/>
          <a:p>
            <a:pPr rtl="0" lvl="0">
              <a:spcBef>
                <a:spcPts val="0"/>
              </a:spcBef>
              <a:buNone/>
            </a:pPr>
            <a:r>
              <a:rPr sz="1800" lang="en"/>
              <a:t>Varying the amount of gamma correction changes not only the brightness, but also the ratios of red to green to blue.</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sp>
        <p:nvSpPr>
          <p:cNvPr id="260" name="Shape 260"/>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Colour Temperature</a:t>
            </a:r>
          </a:p>
        </p:txBody>
      </p:sp>
      <p:sp>
        <p:nvSpPr>
          <p:cNvPr id="261" name="Shape 261"/>
          <p:cNvSpPr txBox="1"/>
          <p:nvPr>
            <p:ph idx="1" type="body"/>
          </p:nvPr>
        </p:nvSpPr>
        <p:spPr>
          <a:xfrm>
            <a:off y="1047750" x="457200"/>
            <a:ext cy="3811200" cx="4401900"/>
          </a:xfrm>
          <a:prstGeom prst="rect">
            <a:avLst/>
          </a:prstGeom>
        </p:spPr>
        <p:txBody>
          <a:bodyPr bIns="91425" rIns="91425" lIns="91425" tIns="91425" anchor="t" anchorCtr="0">
            <a:noAutofit/>
          </a:bodyPr>
          <a:lstStyle/>
          <a:p>
            <a:pPr rtl="0" lvl="0">
              <a:spcBef>
                <a:spcPts val="0"/>
              </a:spcBef>
              <a:buNone/>
            </a:pPr>
            <a:r>
              <a:rPr sz="1800" lang="en"/>
              <a:t>A colour temperature of 6500 K is standard for ordinary PC use and for the sRGB standard. Most LCD monitors offer a setting of 6500 K among their color temperature options. If a monitor offers an sRGB mode, setting it to this mode should present no problems.</a:t>
            </a:r>
          </a:p>
        </p:txBody>
      </p:sp>
      <p:pic>
        <p:nvPicPr>
          <p:cNvPr id="262" name="Shape 262"/>
          <p:cNvPicPr preferRelativeResize="0"/>
          <p:nvPr/>
        </p:nvPicPr>
        <p:blipFill>
          <a:blip r:embed="rId3">
            <a:alphaModFix/>
          </a:blip>
          <a:stretch>
            <a:fillRect/>
          </a:stretch>
        </p:blipFill>
        <p:spPr>
          <a:xfrm>
            <a:off y="814487" x="4908349"/>
            <a:ext cy="4344625" cx="3930851"/>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y="0" x="0"/>
          <a:ext cy="0" cx="0"/>
          <a:chOff y="0" x="0"/>
          <a:chExt cy="0" cx="0"/>
        </a:xfrm>
      </p:grpSpPr>
      <p:sp>
        <p:nvSpPr>
          <p:cNvPr id="267" name="Shape 26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Colour Temperature</a:t>
            </a:r>
          </a:p>
        </p:txBody>
      </p:sp>
      <p:sp>
        <p:nvSpPr>
          <p:cNvPr id="268" name="Shape 26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sz="1800" lang="en"/>
              <a:t>Monitor OSD enabling users to set color temperature by Kelvin value.</a:t>
            </a:r>
          </a:p>
        </p:txBody>
      </p:sp>
      <p:pic>
        <p:nvPicPr>
          <p:cNvPr id="269" name="Shape 269"/>
          <p:cNvPicPr preferRelativeResize="0"/>
          <p:nvPr/>
        </p:nvPicPr>
        <p:blipFill>
          <a:blip r:embed="rId3">
            <a:alphaModFix/>
          </a:blip>
          <a:stretch>
            <a:fillRect/>
          </a:stretch>
        </p:blipFill>
        <p:spPr>
          <a:xfrm>
            <a:off y="1876425" x="1728787"/>
            <a:ext cy="2609850" cx="5686425"/>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y="0" x="0"/>
          <a:ext cy="0" cx="0"/>
          <a:chOff y="0" x="0"/>
          <a:chExt cy="0" cx="0"/>
        </a:xfrm>
      </p:grpSpPr>
      <p:sp>
        <p:nvSpPr>
          <p:cNvPr id="274" name="Shape 27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Hardware Calibration</a:t>
            </a:r>
          </a:p>
        </p:txBody>
      </p:sp>
      <p:sp>
        <p:nvSpPr>
          <p:cNvPr id="275" name="Shape 275"/>
          <p:cNvSpPr txBox="1"/>
          <p:nvPr>
            <p:ph idx="1" type="body"/>
          </p:nvPr>
        </p:nvSpPr>
        <p:spPr>
          <a:xfrm>
            <a:off y="1116250" x="457200"/>
            <a:ext cy="3809699" cx="8155499"/>
          </a:xfrm>
          <a:prstGeom prst="rect">
            <a:avLst/>
          </a:prstGeom>
        </p:spPr>
        <p:txBody>
          <a:bodyPr bIns="91425" rIns="91425" lIns="91425" tIns="91425" anchor="t" anchorCtr="0">
            <a:noAutofit/>
          </a:bodyPr>
          <a:lstStyle/>
          <a:p>
            <a:pPr rtl="0">
              <a:spcBef>
                <a:spcPts val="0"/>
              </a:spcBef>
              <a:buNone/>
            </a:pPr>
            <a:r>
              <a:rPr sz="1800" lang="en"/>
              <a:t>The Datacolor Spyder4 Elite can be used to calibrate monitors, projectors, laptops, TVs, iPads and even smartphones.</a:t>
            </a:r>
          </a:p>
          <a:p>
            <a:pPr rtl="0">
              <a:spcBef>
                <a:spcPts val="0"/>
              </a:spcBef>
              <a:buNone/>
            </a:pPr>
            <a:r>
              <a:t/>
            </a:r>
            <a:endParaRPr sz="1200">
              <a:solidFill>
                <a:srgbClr val="333333"/>
              </a:solidFill>
            </a:endParaRPr>
          </a:p>
          <a:p>
            <a:pPr>
              <a:spcBef>
                <a:spcPts val="0"/>
              </a:spcBef>
              <a:buNone/>
            </a:pPr>
            <a:r>
              <a:t/>
            </a:r>
            <a:endParaRPr sz="1200">
              <a:solidFill>
                <a:srgbClr val="333333"/>
              </a:solidFill>
            </a:endParaRPr>
          </a:p>
        </p:txBody>
      </p:sp>
      <p:pic>
        <p:nvPicPr>
          <p:cNvPr id="276" name="Shape 276"/>
          <p:cNvPicPr preferRelativeResize="0"/>
          <p:nvPr/>
        </p:nvPicPr>
        <p:blipFill>
          <a:blip r:embed="rId3">
            <a:alphaModFix/>
          </a:blip>
          <a:stretch>
            <a:fillRect/>
          </a:stretch>
        </p:blipFill>
        <p:spPr>
          <a:xfrm>
            <a:off y="2233300" x="4728075"/>
            <a:ext cy="2572774" cx="4157324"/>
          </a:xfrm>
          <a:prstGeom prst="rect">
            <a:avLst/>
          </a:prstGeom>
          <a:noFill/>
          <a:ln>
            <a:noFill/>
          </a:ln>
        </p:spPr>
      </p:pic>
      <p:pic>
        <p:nvPicPr>
          <p:cNvPr id="277" name="Shape 277"/>
          <p:cNvPicPr preferRelativeResize="0"/>
          <p:nvPr/>
        </p:nvPicPr>
        <p:blipFill>
          <a:blip r:embed="rId4">
            <a:alphaModFix/>
          </a:blip>
          <a:stretch>
            <a:fillRect/>
          </a:stretch>
        </p:blipFill>
        <p:spPr>
          <a:xfrm>
            <a:off y="1995525" x="561975"/>
            <a:ext cy="2876549" cx="4109356"/>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81" name="Shape 281"/>
        <p:cNvGrpSpPr/>
        <p:nvPr/>
      </p:nvGrpSpPr>
      <p:grpSpPr>
        <a:xfrm>
          <a:off y="0" x="0"/>
          <a:ext cy="0" cx="0"/>
          <a:chOff y="0" x="0"/>
          <a:chExt cy="0" cx="0"/>
        </a:xfrm>
      </p:grpSpPr>
      <p:sp>
        <p:nvSpPr>
          <p:cNvPr id="282" name="Shape 282"/>
          <p:cNvSpPr txBox="1"/>
          <p:nvPr>
            <p:ph type="title"/>
          </p:nvPr>
        </p:nvSpPr>
        <p:spPr>
          <a:xfrm>
            <a:off y="205978" x="457200"/>
            <a:ext cy="857400" cx="8229600"/>
          </a:xfrm>
          <a:prstGeom prst="rect">
            <a:avLst/>
          </a:prstGeom>
        </p:spPr>
        <p:txBody>
          <a:bodyPr bIns="91425" rIns="91425" lIns="91425" tIns="91425" anchor="b" anchorCtr="0">
            <a:noAutofit/>
          </a:bodyPr>
          <a:lstStyle/>
          <a:p>
            <a:pPr algn="ctr" rtl="0" lvl="0">
              <a:spcBef>
                <a:spcPts val="0"/>
              </a:spcBef>
              <a:buNone/>
            </a:pPr>
            <a:r>
              <a:rPr lang="en">
                <a:solidFill>
                  <a:schemeClr val="lt1"/>
                </a:solidFill>
              </a:rPr>
              <a:t>Colour Management</a:t>
            </a:r>
          </a:p>
        </p:txBody>
      </p:sp>
      <p:pic>
        <p:nvPicPr>
          <p:cNvPr id="283" name="Shape 283"/>
          <p:cNvPicPr preferRelativeResize="0"/>
          <p:nvPr/>
        </p:nvPicPr>
        <p:blipFill>
          <a:blip r:embed="rId3">
            <a:alphaModFix/>
          </a:blip>
          <a:stretch>
            <a:fillRect/>
          </a:stretch>
        </p:blipFill>
        <p:spPr>
          <a:xfrm>
            <a:off y="938825" x="1823777"/>
            <a:ext cy="4119600" cx="5496451"/>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87" name="Shape 287"/>
        <p:cNvGrpSpPr/>
        <p:nvPr/>
      </p:nvGrpSpPr>
      <p:grpSpPr>
        <a:xfrm>
          <a:off y="0" x="0"/>
          <a:ext cy="0" cx="0"/>
          <a:chOff y="0" x="0"/>
          <a:chExt cy="0" cx="0"/>
        </a:xfrm>
      </p:grpSpPr>
      <p:sp>
        <p:nvSpPr>
          <p:cNvPr id="288" name="Shape 288">
            <a:hlinkClick r:id="rId4"/>
          </p:cNvPr>
          <p:cNvSpPr/>
          <p:nvPr/>
        </p:nvSpPr>
        <p:spPr>
          <a:xfrm>
            <a:off y="857250" x="2286000"/>
            <a:ext cy="3429000" cx="4572000"/>
          </a:xfrm>
          <a:prstGeom prst="rect">
            <a:avLst/>
          </a:prstGeom>
          <a:blipFill>
            <a:blip r:embed="rId5">
              <a:alphaModFix/>
            </a:blip>
            <a:stretch>
              <a:fillRect/>
            </a:stretch>
          </a:blipFill>
          <a:ln>
            <a:noFill/>
          </a:ln>
        </p:spPr>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y="0" x="0"/>
          <a:ext cy="0" cx="0"/>
          <a:chOff y="0" x="0"/>
          <a:chExt cy="0" cx="0"/>
        </a:xfrm>
      </p:grpSpPr>
      <p:sp>
        <p:nvSpPr>
          <p:cNvPr id="293" name="Shape 29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Glossary</a:t>
            </a:r>
          </a:p>
        </p:txBody>
      </p:sp>
      <p:graphicFrame>
        <p:nvGraphicFramePr>
          <p:cNvPr id="294" name="Shape 294"/>
          <p:cNvGraphicFramePr/>
          <p:nvPr/>
        </p:nvGraphicFramePr>
        <p:xfrm>
          <a:off y="1254150" x="612175"/>
          <a:ext cy="3000000" cx="3000000"/>
        </p:xfrm>
        <a:graphic>
          <a:graphicData uri="http://schemas.openxmlformats.org/drawingml/2006/table">
            <a:tbl>
              <a:tblPr>
                <a:noFill/>
                <a:tableStyleId>{C14E44E7-C999-40D2-9BD5-9BDD424C1B0C}</a:tableStyleId>
              </a:tblPr>
              <a:tblGrid>
                <a:gridCol w="961950"/>
                <a:gridCol w="6926775"/>
              </a:tblGrid>
              <a:tr h="381000">
                <a:tc>
                  <a:txBody>
                    <a:bodyPr>
                      <a:noAutofit/>
                    </a:bodyPr>
                    <a:lstStyle/>
                    <a:p>
                      <a:pPr>
                        <a:spcBef>
                          <a:spcPts val="0"/>
                        </a:spcBef>
                        <a:buNone/>
                      </a:pPr>
                      <a:r>
                        <a:rPr b="1" lang="en"/>
                        <a:t>ICC</a:t>
                      </a:r>
                    </a:p>
                  </a:txBody>
                  <a:tcPr marR="91425" marB="91425" marT="91425" marL="91425"/>
                </a:tc>
                <a:tc>
                  <a:txBody>
                    <a:bodyPr>
                      <a:noAutofit/>
                    </a:bodyPr>
                    <a:lstStyle/>
                    <a:p>
                      <a:pPr>
                        <a:spcBef>
                          <a:spcPts val="0"/>
                        </a:spcBef>
                        <a:buNone/>
                      </a:pPr>
                      <a:r>
                        <a:rPr lang="en"/>
                        <a:t>In color management, an ICC profile is a set of data that characterizes a color input or output device, or a color space, according to standards promulgated by the International Color Consortium.</a:t>
                      </a:r>
                    </a:p>
                  </a:txBody>
                  <a:tcPr marR="91425" marB="91425" marT="91425" marL="91425"/>
                </a:tc>
              </a:tr>
              <a:tr h="381000">
                <a:tc>
                  <a:txBody>
                    <a:bodyPr>
                      <a:noAutofit/>
                    </a:bodyPr>
                    <a:lstStyle/>
                    <a:p>
                      <a:pPr>
                        <a:spcBef>
                          <a:spcPts val="0"/>
                        </a:spcBef>
                        <a:buNone/>
                      </a:pPr>
                      <a:r>
                        <a:rPr b="1" lang="en"/>
                        <a:t>Gamut</a:t>
                      </a:r>
                    </a:p>
                  </a:txBody>
                  <a:tcPr marR="91425" marB="91425" marT="91425" marL="91425"/>
                </a:tc>
                <a:tc>
                  <a:txBody>
                    <a:bodyPr>
                      <a:noAutofit/>
                    </a:bodyPr>
                    <a:lstStyle/>
                    <a:p>
                      <a:pPr>
                        <a:spcBef>
                          <a:spcPts val="0"/>
                        </a:spcBef>
                        <a:buNone/>
                      </a:pPr>
                      <a:r>
                        <a:rPr lang="en"/>
                        <a:t>The complete range or scope of something: in this context it is the complete range of colours a device is capable of producing..</a:t>
                      </a:r>
                    </a:p>
                  </a:txBody>
                  <a:tcPr marR="91425" marB="91425" marT="91425" marL="91425"/>
                </a:tc>
              </a:tr>
              <a:tr h="381000">
                <a:tc>
                  <a:txBody>
                    <a:bodyPr>
                      <a:noAutofit/>
                    </a:bodyPr>
                    <a:lstStyle/>
                    <a:p>
                      <a:pPr>
                        <a:spcBef>
                          <a:spcPts val="0"/>
                        </a:spcBef>
                        <a:buNone/>
                      </a:pPr>
                      <a:r>
                        <a:rPr b="1" lang="en"/>
                        <a:t>Gamma</a:t>
                      </a:r>
                    </a:p>
                  </a:txBody>
                  <a:tcPr marR="91425" marB="91425" marT="91425" marL="91425"/>
                </a:tc>
                <a:tc>
                  <a:txBody>
                    <a:bodyPr>
                      <a:noAutofit/>
                    </a:bodyPr>
                    <a:lstStyle/>
                    <a:p>
                      <a:pPr>
                        <a:spcBef>
                          <a:spcPts val="0"/>
                        </a:spcBef>
                        <a:buNone/>
                      </a:pPr>
                      <a:r>
                        <a:rPr lang="en"/>
                        <a:t>Defines the relationship between a pixel's numerical value and its actual luminance. With a digital camera, when twice the number of photons hit the sensor, it receives twice the signal (a "linear" relationship). However, our eyes perceive twice the light as being only a fraction brighter — and increasingly so for higher light intensities (a "nonlinear" relationship).</a:t>
                      </a:r>
                    </a:p>
                  </a:txBody>
                  <a:tcPr marR="91425" marB="91425" marT="91425" marL="91425"/>
                </a:tc>
              </a:tr>
              <a:tr h="381000">
                <a:tc>
                  <a:txBody>
                    <a:bodyPr>
                      <a:noAutofit/>
                    </a:bodyPr>
                    <a:lstStyle/>
                    <a:p>
                      <a:pPr rtl="0">
                        <a:spcBef>
                          <a:spcPts val="0"/>
                        </a:spcBef>
                        <a:buNone/>
                      </a:pPr>
                      <a:r>
                        <a:rPr b="1" lang="en"/>
                        <a:t>CMS</a:t>
                      </a:r>
                    </a:p>
                  </a:txBody>
                  <a:tcPr marR="91425" marB="91425" marT="91425" marL="91425"/>
                </a:tc>
                <a:tc>
                  <a:txBody>
                    <a:bodyPr>
                      <a:noAutofit/>
                    </a:bodyPr>
                    <a:lstStyle/>
                    <a:p>
                      <a:pPr rtl="0">
                        <a:spcBef>
                          <a:spcPts val="0"/>
                        </a:spcBef>
                        <a:buNone/>
                      </a:pPr>
                      <a:r>
                        <a:rPr lang="en"/>
                        <a:t>Colour Management System</a:t>
                      </a:r>
                    </a:p>
                  </a:txBody>
                  <a:tcPr marR="91425" marB="91425" marT="91425" marL="91425"/>
                </a:tc>
              </a:tr>
              <a:tr h="381000">
                <a:tc>
                  <a:txBody>
                    <a:bodyPr>
                      <a:noAutofit/>
                    </a:bodyPr>
                    <a:lstStyle/>
                    <a:p>
                      <a:pPr rtl="0">
                        <a:spcBef>
                          <a:spcPts val="0"/>
                        </a:spcBef>
                        <a:buNone/>
                      </a:pPr>
                      <a:r>
                        <a:t/>
                      </a:r>
                      <a:endParaRPr/>
                    </a:p>
                  </a:txBody>
                  <a:tcPr marR="91425" marB="91425" marT="91425" marL="91425"/>
                </a:tc>
                <a:tc>
                  <a:txBody>
                    <a:bodyPr>
                      <a:noAutofit/>
                    </a:bodyPr>
                    <a:lstStyle/>
                    <a:p>
                      <a:pPr rtl="0">
                        <a:spcBef>
                          <a:spcPts val="0"/>
                        </a:spcBef>
                        <a:buNone/>
                      </a:pPr>
                      <a:r>
                        <a:t/>
                      </a:r>
                      <a:endParaRPr/>
                    </a:p>
                  </a:txBody>
                  <a:tcPr marR="91425" marB="91425" marT="91425" marL="91425"/>
                </a:tc>
              </a:tr>
            </a:tbl>
          </a:graphicData>
        </a:graphic>
      </p:graphicFrame>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78" name="Shape 7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79" name="Shape 79"/>
          <p:cNvPicPr preferRelativeResize="0"/>
          <p:nvPr/>
        </p:nvPicPr>
        <p:blipFill>
          <a:blip r:embed="rId3">
            <a:alphaModFix/>
          </a:blip>
          <a:stretch>
            <a:fillRect/>
          </a:stretch>
        </p:blipFill>
        <p:spPr>
          <a:xfrm>
            <a:off y="-27150" x="-21363"/>
            <a:ext cy="5143499" cx="924156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The Solution</a:t>
            </a:r>
          </a:p>
        </p:txBody>
      </p:sp>
      <p:sp>
        <p:nvSpPr>
          <p:cNvPr id="85" name="Shape 85"/>
          <p:cNvSpPr txBox="1"/>
          <p:nvPr>
            <p:ph idx="1" type="body"/>
          </p:nvPr>
        </p:nvSpPr>
        <p:spPr>
          <a:xfrm>
            <a:off y="1047750" x="457200"/>
            <a:ext cy="3725699" cx="8229600"/>
          </a:xfrm>
          <a:prstGeom prst="rect">
            <a:avLst/>
          </a:prstGeom>
        </p:spPr>
        <p:txBody>
          <a:bodyPr bIns="91425" rIns="91425" lIns="91425" tIns="91425" anchor="t" anchorCtr="0">
            <a:noAutofit/>
          </a:bodyPr>
          <a:lstStyle/>
          <a:p>
            <a:pPr rtl="0" lvl="0">
              <a:spcBef>
                <a:spcPts val="0"/>
              </a:spcBef>
              <a:buNone/>
            </a:pPr>
            <a:r>
              <a:rPr sz="1800" lang="en"/>
              <a:t>The </a:t>
            </a:r>
            <a:r>
              <a:rPr u="sng" sz="1800" lang="en">
                <a:solidFill>
                  <a:schemeClr val="hlink"/>
                </a:solidFill>
                <a:hlinkClick r:id="rId3"/>
              </a:rPr>
              <a:t>International Color Consortium (ICC)</a:t>
            </a:r>
            <a:r>
              <a:rPr sz="1800" lang="en"/>
              <a:t> was established in 1993 to create an open, standardized colour management system.</a:t>
            </a:r>
          </a:p>
          <a:p>
            <a:pPr rtl="0" lvl="0">
              <a:spcBef>
                <a:spcPts val="0"/>
              </a:spcBef>
              <a:buNone/>
            </a:pPr>
            <a:r>
              <a:rPr sz="1800" lang="en"/>
              <a:t>This involves three concepts</a:t>
            </a:r>
          </a:p>
          <a:p>
            <a:pPr rtl="0" lvl="0" indent="-342900" marL="457200">
              <a:spcBef>
                <a:spcPts val="0"/>
              </a:spcBef>
              <a:buClr>
                <a:schemeClr val="dk1"/>
              </a:buClr>
              <a:buSzPct val="100000"/>
              <a:buFont typeface="Arial"/>
              <a:buChar char="●"/>
            </a:pPr>
            <a:r>
              <a:rPr sz="1800" lang="en"/>
              <a:t>colour models or profiles</a:t>
            </a:r>
          </a:p>
          <a:p>
            <a:pPr rtl="0" lvl="0" indent="-342900" marL="457200">
              <a:spcBef>
                <a:spcPts val="0"/>
              </a:spcBef>
              <a:buClr>
                <a:schemeClr val="dk1"/>
              </a:buClr>
              <a:buSzPct val="100000"/>
              <a:buFont typeface="Arial"/>
              <a:buChar char="●"/>
            </a:pPr>
            <a:r>
              <a:rPr sz="1800" lang="en"/>
              <a:t>colour spaces</a:t>
            </a:r>
          </a:p>
          <a:p>
            <a:pPr rtl="0" lvl="0" indent="-342900" marL="457200">
              <a:spcBef>
                <a:spcPts val="0"/>
              </a:spcBef>
              <a:buClr>
                <a:schemeClr val="dk1"/>
              </a:buClr>
              <a:buSzPct val="100000"/>
              <a:buFont typeface="Arial"/>
              <a:buChar char="●"/>
            </a:pPr>
            <a:r>
              <a:rPr sz="1800" lang="en"/>
              <a:t>rendering intents.</a:t>
            </a:r>
          </a:p>
          <a:p>
            <a:pPr rtl="0" lvl="0">
              <a:lnSpc>
                <a:spcPct val="115000"/>
              </a:lnSpc>
              <a:spcBef>
                <a:spcPts val="0"/>
              </a:spcBef>
              <a:buNone/>
            </a:pPr>
            <a:r>
              <a:t/>
            </a:r>
            <a:endParaRPr sz="1400"/>
          </a:p>
          <a:p>
            <a:pPr rtl="0" lvl="0">
              <a:spcBef>
                <a:spcPts val="0"/>
              </a:spcBef>
              <a:buNone/>
            </a:pPr>
            <a:r>
              <a:t/>
            </a:r>
            <a:endParaRPr sz="11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y="0" x="0"/>
          <a:ext cy="0" cx="0"/>
          <a:chOff y="0" x="0"/>
          <a:chExt cy="0" cx="0"/>
        </a:xfrm>
      </p:grpSpPr>
      <p:sp>
        <p:nvSpPr>
          <p:cNvPr id="90" name="Shape 9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ICC Profiles</a:t>
            </a:r>
          </a:p>
        </p:txBody>
      </p:sp>
      <p:sp>
        <p:nvSpPr>
          <p:cNvPr id="91" name="Shape 9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spcBef>
                <a:spcPts val="0"/>
              </a:spcBef>
              <a:buClr>
                <a:schemeClr val="dk1"/>
              </a:buClr>
              <a:buSzPct val="61111"/>
              <a:buFont typeface="Arial"/>
              <a:buNone/>
            </a:pPr>
            <a:r>
              <a:rPr sz="1800" lang="en"/>
              <a:t>Describes the colour of the pixels within digital photographic files and therefore the capabilities of monitors, scanners, cameras and printers. For example, it is used to determine exactly how an image will look on your screen.</a:t>
            </a:r>
          </a:p>
          <a:p>
            <a:pPr rtl="0" lvl="0">
              <a:spcBef>
                <a:spcPts val="0"/>
              </a:spcBef>
              <a:buClr>
                <a:schemeClr val="dk1"/>
              </a:buClr>
              <a:buSzPct val="61111"/>
              <a:buFont typeface="Arial"/>
              <a:buNone/>
            </a:pPr>
            <a:r>
              <a:rPr sz="1800" lang="en"/>
              <a:t>An ICC Profile tells us:</a:t>
            </a:r>
          </a:p>
          <a:p>
            <a:pPr rtl="0" lvl="0" indent="-342900" marL="457200">
              <a:spcBef>
                <a:spcPts val="0"/>
              </a:spcBef>
              <a:buClr>
                <a:schemeClr val="dk1"/>
              </a:buClr>
              <a:buSzPct val="100000"/>
              <a:buFont typeface="Arial"/>
              <a:buChar char="●"/>
            </a:pPr>
            <a:r>
              <a:rPr sz="1800" lang="en"/>
              <a:t>The darkest tones and colours the file can hold</a:t>
            </a:r>
          </a:p>
          <a:p>
            <a:pPr rtl="0" lvl="0" indent="-342900" marL="457200">
              <a:spcBef>
                <a:spcPts val="0"/>
              </a:spcBef>
              <a:buClr>
                <a:schemeClr val="dk1"/>
              </a:buClr>
              <a:buSzPct val="100000"/>
              <a:buFont typeface="Arial"/>
              <a:buChar char="●"/>
            </a:pPr>
            <a:r>
              <a:rPr sz="1800" lang="en"/>
              <a:t>The lightest tones and colours the file can hold</a:t>
            </a:r>
          </a:p>
          <a:p>
            <a:pPr rtl="0" lvl="0" indent="-342900" marL="457200">
              <a:spcBef>
                <a:spcPts val="0"/>
              </a:spcBef>
              <a:buClr>
                <a:schemeClr val="dk1"/>
              </a:buClr>
              <a:buSzPct val="100000"/>
              <a:buFont typeface="Arial"/>
              <a:buChar char="●"/>
            </a:pPr>
            <a:r>
              <a:rPr sz="1800" lang="en"/>
              <a:t>The range of colours (gamut) that the file is capable of showing</a:t>
            </a:r>
          </a:p>
          <a:p>
            <a:pPr rtl="0" lvl="0" indent="-342900" marL="457200">
              <a:spcBef>
                <a:spcPts val="0"/>
              </a:spcBef>
              <a:buClr>
                <a:schemeClr val="dk1"/>
              </a:buClr>
              <a:buSzPct val="100000"/>
              <a:buFont typeface="Arial"/>
              <a:buChar char="●"/>
            </a:pPr>
            <a:r>
              <a:rPr sz="1800" lang="en"/>
              <a:t>The distribution and relationship between each of those tones and colours</a:t>
            </a:r>
          </a:p>
          <a:p>
            <a:pPr rtl="0" lvl="0">
              <a:spcBef>
                <a:spcPts val="0"/>
              </a:spcBef>
              <a:buNone/>
            </a:pPr>
            <a:r>
              <a:rPr sz="1800" lang="en"/>
              <a:t>Any device that captures, displays or outputs colour can be described by an icc profile. Colour-aware applications allow the translation between input and output devices.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Colour Spaces</a:t>
            </a:r>
          </a:p>
        </p:txBody>
      </p:sp>
      <p:pic>
        <p:nvPicPr>
          <p:cNvPr id="97" name="Shape 97"/>
          <p:cNvPicPr preferRelativeResize="0"/>
          <p:nvPr/>
        </p:nvPicPr>
        <p:blipFill>
          <a:blip r:embed="rId3">
            <a:alphaModFix/>
          </a:blip>
          <a:stretch>
            <a:fillRect/>
          </a:stretch>
        </p:blipFill>
        <p:spPr>
          <a:xfrm>
            <a:off y="190500" x="4048112"/>
            <a:ext cy="4762500" cx="4638675"/>
          </a:xfrm>
          <a:prstGeom prst="rect">
            <a:avLst/>
          </a:prstGeom>
          <a:noFill/>
          <a:ln>
            <a:noFill/>
          </a:ln>
        </p:spPr>
      </p:pic>
      <p:pic>
        <p:nvPicPr>
          <p:cNvPr id="98" name="Shape 98"/>
          <p:cNvPicPr preferRelativeResize="0"/>
          <p:nvPr/>
        </p:nvPicPr>
        <p:blipFill>
          <a:blip r:embed="rId4">
            <a:alphaModFix/>
          </a:blip>
          <a:stretch>
            <a:fillRect/>
          </a:stretch>
        </p:blipFill>
        <p:spPr>
          <a:xfrm>
            <a:off y="1262062" x="1083225"/>
            <a:ext cy="2619375" cx="23812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sz="1800" lang="en"/>
              <a:t>If the gamut of the source space is </a:t>
            </a:r>
            <a:br>
              <a:rPr sz="1800" lang="en"/>
            </a:br>
            <a:r>
              <a:rPr sz="1800" lang="en"/>
              <a:t>wider than that of the destination </a:t>
            </a:r>
            <a:br>
              <a:rPr sz="1800" lang="en"/>
            </a:br>
            <a:r>
              <a:rPr sz="1800" lang="en"/>
              <a:t>space, all colours are compressed</a:t>
            </a:r>
            <a:br>
              <a:rPr sz="1800" lang="en"/>
            </a:br>
            <a:r>
              <a:rPr sz="1800" lang="en"/>
              <a:t>to fit the destination space. If the </a:t>
            </a:r>
            <a:br>
              <a:rPr sz="1800" lang="en"/>
            </a:br>
            <a:r>
              <a:rPr sz="1800" lang="en"/>
              <a:t>colours of the source space are </a:t>
            </a:r>
            <a:br>
              <a:rPr sz="1800" lang="en"/>
            </a:br>
            <a:r>
              <a:rPr sz="1800" lang="en"/>
              <a:t>smaller than the destination no </a:t>
            </a:r>
            <a:br>
              <a:rPr sz="1800" lang="en"/>
            </a:br>
            <a:r>
              <a:rPr sz="1800" lang="en"/>
              <a:t>change is made.</a:t>
            </a:r>
          </a:p>
        </p:txBody>
      </p:sp>
      <p:pic>
        <p:nvPicPr>
          <p:cNvPr id="104" name="Shape 104"/>
          <p:cNvPicPr preferRelativeResize="0"/>
          <p:nvPr/>
        </p:nvPicPr>
        <p:blipFill>
          <a:blip r:embed="rId3">
            <a:alphaModFix/>
          </a:blip>
          <a:stretch>
            <a:fillRect/>
          </a:stretch>
        </p:blipFill>
        <p:spPr>
          <a:xfrm>
            <a:off y="1388018" x="4370556"/>
            <a:ext cy="3219450" cx="5715000"/>
          </a:xfrm>
          <a:prstGeom prst="rect">
            <a:avLst/>
          </a:prstGeom>
          <a:noFill/>
          <a:ln>
            <a:noFill/>
          </a:ln>
        </p:spPr>
      </p:pic>
      <p:sp>
        <p:nvSpPr>
          <p:cNvPr id="105" name="Shape 10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Rendering Intent - </a:t>
            </a:r>
            <a:r>
              <a:rPr sz="3000" lang="en"/>
              <a:t>Perceptual</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Rendering Intent - </a:t>
            </a:r>
            <a:r>
              <a:rPr sz="3000" lang="en"/>
              <a:t>Relative Colorimetric</a:t>
            </a:r>
          </a:p>
        </p:txBody>
      </p:sp>
      <p:sp>
        <p:nvSpPr>
          <p:cNvPr id="111" name="Shape 111"/>
          <p:cNvSpPr txBox="1"/>
          <p:nvPr>
            <p:ph idx="1" type="body"/>
          </p:nvPr>
        </p:nvSpPr>
        <p:spPr>
          <a:xfrm>
            <a:off y="1047750" x="457200"/>
            <a:ext cy="3725699" cx="8229600"/>
          </a:xfrm>
          <a:prstGeom prst="rect">
            <a:avLst/>
          </a:prstGeom>
        </p:spPr>
        <p:txBody>
          <a:bodyPr bIns="91425" rIns="91425" lIns="91425" tIns="91425" anchor="t" anchorCtr="0">
            <a:noAutofit/>
          </a:bodyPr>
          <a:lstStyle/>
          <a:p>
            <a:pPr rtl="0" lvl="0">
              <a:spcBef>
                <a:spcPts val="0"/>
              </a:spcBef>
              <a:buNone/>
            </a:pPr>
            <a:r>
              <a:rPr sz="1800" lang="en"/>
              <a:t>If the gamut of the destination space</a:t>
            </a:r>
            <a:br>
              <a:rPr sz="1800" lang="en"/>
            </a:br>
            <a:r>
              <a:rPr sz="1800" lang="en"/>
              <a:t>is smaller than the source, identical</a:t>
            </a:r>
            <a:br>
              <a:rPr sz="1800" lang="en"/>
            </a:br>
            <a:r>
              <a:rPr sz="1800" lang="en"/>
              <a:t>colours are mapped 1:1.  All colours</a:t>
            </a:r>
            <a:br>
              <a:rPr sz="1800" lang="en"/>
            </a:br>
            <a:r>
              <a:rPr sz="1800" lang="en"/>
              <a:t>that are not present in the destination</a:t>
            </a:r>
            <a:br>
              <a:rPr sz="1800" lang="en"/>
            </a:br>
            <a:r>
              <a:rPr sz="1800" lang="en"/>
              <a:t>space are mapped to the closest </a:t>
            </a:r>
            <a:br>
              <a:rPr sz="1800" lang="en"/>
            </a:br>
            <a:r>
              <a:rPr sz="1800" lang="en"/>
              <a:t>colour, usually at the edge of the </a:t>
            </a:r>
            <a:br>
              <a:rPr sz="1800" lang="en"/>
            </a:br>
            <a:r>
              <a:rPr sz="1800" lang="en"/>
              <a:t>colour space.  The white point is </a:t>
            </a:r>
            <a:br>
              <a:rPr sz="1800" lang="en"/>
            </a:br>
            <a:r>
              <a:rPr sz="1800" lang="en"/>
              <a:t>mapped to the white point of the </a:t>
            </a:r>
            <a:br>
              <a:rPr sz="1800" lang="en"/>
            </a:br>
            <a:r>
              <a:rPr sz="1800" lang="en"/>
              <a:t>destination if they differ. This may </a:t>
            </a:r>
            <a:br>
              <a:rPr sz="1800" lang="en"/>
            </a:br>
            <a:r>
              <a:rPr sz="1800" lang="en"/>
              <a:t>result in different colours in the </a:t>
            </a:r>
            <a:br>
              <a:rPr sz="1800" lang="en"/>
            </a:br>
            <a:r>
              <a:rPr sz="1800" lang="en"/>
              <a:t>source space being mapped to the </a:t>
            </a:r>
            <a:br>
              <a:rPr sz="1800" lang="en"/>
            </a:br>
            <a:r>
              <a:rPr sz="1800" lang="en"/>
              <a:t>same colour. This is the rendering </a:t>
            </a:r>
            <a:br>
              <a:rPr sz="1800" lang="en"/>
            </a:br>
            <a:r>
              <a:rPr sz="1800" lang="en"/>
              <a:t>intent used with monitors.</a:t>
            </a:r>
          </a:p>
        </p:txBody>
      </p:sp>
      <p:pic>
        <p:nvPicPr>
          <p:cNvPr id="112" name="Shape 112"/>
          <p:cNvPicPr preferRelativeResize="0"/>
          <p:nvPr/>
        </p:nvPicPr>
        <p:blipFill>
          <a:blip r:embed="rId3">
            <a:alphaModFix/>
          </a:blip>
          <a:stretch>
            <a:fillRect/>
          </a:stretch>
        </p:blipFill>
        <p:spPr>
          <a:xfrm>
            <a:off y="1389050" x="4369725"/>
            <a:ext cy="3219450" cx="57150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4.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